
<file path=[Content_Types].xml><?xml version="1.0" encoding="utf-8"?>
<Types xmlns="http://schemas.openxmlformats.org/package/2006/content-types">
  <Default Extension="jpeg" ContentType="image/jpeg"/>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18"/>
  </p:notesMasterIdLst>
  <p:sldIdLst>
    <p:sldId id="508" r:id="rId4"/>
    <p:sldId id="509" r:id="rId5"/>
    <p:sldId id="510" r:id="rId6"/>
    <p:sldId id="512" r:id="rId7"/>
    <p:sldId id="513" r:id="rId8"/>
    <p:sldId id="514" r:id="rId9"/>
    <p:sldId id="516" r:id="rId10"/>
    <p:sldId id="517" r:id="rId11"/>
    <p:sldId id="518" r:id="rId12"/>
    <p:sldId id="519" r:id="rId13"/>
    <p:sldId id="520" r:id="rId14"/>
    <p:sldId id="521" r:id="rId15"/>
    <p:sldId id="522" r:id="rId16"/>
    <p:sldId id="523" r:id="rId17"/>
    <p:sldId id="524" r:id="rId19"/>
    <p:sldId id="525" r:id="rId20"/>
    <p:sldId id="526" r:id="rId21"/>
    <p:sldId id="527" r:id="rId22"/>
    <p:sldId id="528" r:id="rId23"/>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61E65"/>
    <a:srgbClr val="35500E"/>
    <a:srgbClr val="3A550E"/>
    <a:srgbClr val="415E0F"/>
    <a:srgbClr val="354E0D"/>
    <a:srgbClr val="273B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244" autoAdjust="0"/>
  </p:normalViewPr>
  <p:slideViewPr>
    <p:cSldViewPr snapToGrid="0" snapToObjects="1">
      <p:cViewPr varScale="1">
        <p:scale>
          <a:sx n="74" d="100"/>
          <a:sy n="74" d="100"/>
        </p:scale>
        <p:origin x="1062" y="48"/>
      </p:cViewPr>
      <p:guideLst>
        <p:guide orient="horz" pos="2160"/>
        <p:guide pos="2887"/>
      </p:guideLst>
    </p:cSldViewPr>
  </p:slideViewPr>
  <p:outlineViewPr>
    <p:cViewPr>
      <p:scale>
        <a:sx n="33" d="100"/>
        <a:sy n="33" d="100"/>
      </p:scale>
      <p:origin x="0" y="195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125544-940C-0241-817E-BE4395B62EC5}"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666EFA-7309-AA4E-8395-A4AF1D87BB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6666EFA-7309-AA4E-8395-A4AF1D87BBFD}"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1676400"/>
            <a:ext cx="3886200" cy="1524000"/>
          </a:xfrm>
        </p:spPr>
        <p:txBody>
          <a:bodyPr anchor="b" anchorCtr="0"/>
          <a:lstStyle>
            <a:lvl1pPr algn="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572000" y="3203574"/>
            <a:ext cx="3886200" cy="1825625"/>
          </a:xfrm>
        </p:spPr>
        <p:txBody>
          <a:bodyPr>
            <a:normAutofit/>
          </a:bodyPr>
          <a:lstStyle>
            <a:lvl1pPr marL="0" indent="0" algn="l">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normAutofit/>
          </a:bodyPr>
          <a:lstStyle/>
          <a:p>
            <a:fld id="{1D72EBF8-7CF5-44B7-B2BF-E22DE4D0703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1" fmla="*/ 0 w 9134475"/>
              <a:gd name="connsiteY0-2" fmla="*/ 0 h 1181100"/>
              <a:gd name="connsiteX1-3" fmla="*/ 6305550 w 9134475"/>
              <a:gd name="connsiteY1-4" fmla="*/ 1066800 h 1181100"/>
              <a:gd name="connsiteX2-5" fmla="*/ 9134475 w 9134475"/>
              <a:gd name="connsiteY2-6" fmla="*/ 1181100 h 1181100"/>
              <a:gd name="connsiteX3-7" fmla="*/ 0 w 9134475"/>
              <a:gd name="connsiteY3-8" fmla="*/ 1181100 h 1181100"/>
              <a:gd name="connsiteX4-9" fmla="*/ 0 w 9134475"/>
              <a:gd name="connsiteY4-10" fmla="*/ 0 h 1181100"/>
              <a:gd name="connsiteX0-11" fmla="*/ 0 w 6494783"/>
              <a:gd name="connsiteY0-12" fmla="*/ 0 h 1181100"/>
              <a:gd name="connsiteX1-13" fmla="*/ 6305550 w 6494783"/>
              <a:gd name="connsiteY1-14" fmla="*/ 1066800 h 1181100"/>
              <a:gd name="connsiteX2-15" fmla="*/ 6494783 w 6494783"/>
              <a:gd name="connsiteY2-16" fmla="*/ 1181100 h 1181100"/>
              <a:gd name="connsiteX3-17" fmla="*/ 0 w 6494783"/>
              <a:gd name="connsiteY3-18" fmla="*/ 1181100 h 1181100"/>
              <a:gd name="connsiteX4-19" fmla="*/ 0 w 6494783"/>
              <a:gd name="connsiteY4-20" fmla="*/ 0 h 1181100"/>
              <a:gd name="connsiteX0-21" fmla="*/ 0 w 6494783"/>
              <a:gd name="connsiteY0-22" fmla="*/ 0 h 1181100"/>
              <a:gd name="connsiteX1-23" fmla="*/ 6494783 w 6494783"/>
              <a:gd name="connsiteY1-24" fmla="*/ 1181100 h 1181100"/>
              <a:gd name="connsiteX2-25" fmla="*/ 0 w 6494783"/>
              <a:gd name="connsiteY2-26" fmla="*/ 1181100 h 1181100"/>
              <a:gd name="connsiteX3-27" fmla="*/ 0 w 6494783"/>
              <a:gd name="connsiteY3-28" fmla="*/ 0 h 1181100"/>
              <a:gd name="connsiteX0-29" fmla="*/ 0 w 7415827"/>
              <a:gd name="connsiteY0-30" fmla="*/ 0 h 1181100"/>
              <a:gd name="connsiteX1-31" fmla="*/ 7415827 w 7415827"/>
              <a:gd name="connsiteY1-32" fmla="*/ 866775 h 1181100"/>
              <a:gd name="connsiteX2-33" fmla="*/ 0 w 7415827"/>
              <a:gd name="connsiteY2-34" fmla="*/ 1181100 h 1181100"/>
              <a:gd name="connsiteX3-35" fmla="*/ 0 w 7415827"/>
              <a:gd name="connsiteY3-36" fmla="*/ 0 h 1181100"/>
              <a:gd name="connsiteX0-37" fmla="*/ 0 w 7415827"/>
              <a:gd name="connsiteY0-38" fmla="*/ 0 h 1571625"/>
              <a:gd name="connsiteX1-39" fmla="*/ 7415827 w 7415827"/>
              <a:gd name="connsiteY1-40" fmla="*/ 866775 h 1571625"/>
              <a:gd name="connsiteX2-41" fmla="*/ 0 w 7415827"/>
              <a:gd name="connsiteY2-42" fmla="*/ 1571625 h 1571625"/>
              <a:gd name="connsiteX3-43" fmla="*/ 0 w 7415827"/>
              <a:gd name="connsiteY3-44" fmla="*/ 0 h 1571625"/>
              <a:gd name="connsiteX0-45" fmla="*/ 0 w 7415827"/>
              <a:gd name="connsiteY0-46" fmla="*/ 0 h 1571625"/>
              <a:gd name="connsiteX1-47" fmla="*/ 7415827 w 7415827"/>
              <a:gd name="connsiteY1-48" fmla="*/ 866775 h 1571625"/>
              <a:gd name="connsiteX2-49" fmla="*/ 1823096 w 7415827"/>
              <a:gd name="connsiteY2-50" fmla="*/ 1571625 h 1571625"/>
              <a:gd name="connsiteX3-51" fmla="*/ 0 w 7415827"/>
              <a:gd name="connsiteY3-52" fmla="*/ 1571625 h 1571625"/>
              <a:gd name="connsiteX4-53" fmla="*/ 0 w 7415827"/>
              <a:gd name="connsiteY4-54" fmla="*/ 0 h 1571625"/>
              <a:gd name="connsiteX0-55" fmla="*/ 0 w 7216426"/>
              <a:gd name="connsiteY0-56" fmla="*/ 0 h 1571625"/>
              <a:gd name="connsiteX1-57" fmla="*/ 7216426 w 7216426"/>
              <a:gd name="connsiteY1-58" fmla="*/ 1038225 h 1571625"/>
              <a:gd name="connsiteX2-59" fmla="*/ 1823096 w 7216426"/>
              <a:gd name="connsiteY2-60" fmla="*/ 1571625 h 1571625"/>
              <a:gd name="connsiteX3-61" fmla="*/ 0 w 7216426"/>
              <a:gd name="connsiteY3-62" fmla="*/ 1571625 h 1571625"/>
              <a:gd name="connsiteX4-63" fmla="*/ 0 w 7216426"/>
              <a:gd name="connsiteY4-64" fmla="*/ 0 h 1571625"/>
              <a:gd name="connsiteX0-65" fmla="*/ 0 w 7216426"/>
              <a:gd name="connsiteY0-66" fmla="*/ 0 h 914400"/>
              <a:gd name="connsiteX1-67" fmla="*/ 7216426 w 7216426"/>
              <a:gd name="connsiteY1-68" fmla="*/ 381000 h 914400"/>
              <a:gd name="connsiteX2-69" fmla="*/ 1823096 w 7216426"/>
              <a:gd name="connsiteY2-70" fmla="*/ 914400 h 914400"/>
              <a:gd name="connsiteX3-71" fmla="*/ 0 w 7216426"/>
              <a:gd name="connsiteY3-72" fmla="*/ 914400 h 914400"/>
              <a:gd name="connsiteX4-73" fmla="*/ 0 w 7216426"/>
              <a:gd name="connsiteY4-74" fmla="*/ 0 h 914400"/>
              <a:gd name="connsiteX0-75" fmla="*/ 0 w 7216426"/>
              <a:gd name="connsiteY0-76" fmla="*/ 0 h 1400175"/>
              <a:gd name="connsiteX1-77" fmla="*/ 7216426 w 7216426"/>
              <a:gd name="connsiteY1-78" fmla="*/ 866775 h 1400175"/>
              <a:gd name="connsiteX2-79" fmla="*/ 1823096 w 7216426"/>
              <a:gd name="connsiteY2-80" fmla="*/ 1400175 h 1400175"/>
              <a:gd name="connsiteX3-81" fmla="*/ 0 w 7216426"/>
              <a:gd name="connsiteY3-82" fmla="*/ 1400175 h 1400175"/>
              <a:gd name="connsiteX4-83" fmla="*/ 0 w 7216426"/>
              <a:gd name="connsiteY4-84" fmla="*/ 0 h 140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1" fmla="*/ 9525 w 9144000"/>
              <a:gd name="connsiteY0-2" fmla="*/ 666750 h 2114550"/>
              <a:gd name="connsiteX1-3" fmla="*/ 9144000 w 9144000"/>
              <a:gd name="connsiteY1-4" fmla="*/ 0 h 2114550"/>
              <a:gd name="connsiteX2-5" fmla="*/ 9144000 w 9144000"/>
              <a:gd name="connsiteY2-6" fmla="*/ 914400 h 2114550"/>
              <a:gd name="connsiteX3-7" fmla="*/ 6334125 w 9144000"/>
              <a:gd name="connsiteY3-8" fmla="*/ 2114550 h 2114550"/>
              <a:gd name="connsiteX4-9" fmla="*/ 0 w 9144000"/>
              <a:gd name="connsiteY4-10" fmla="*/ 1047750 h 2114550"/>
              <a:gd name="connsiteX5-11" fmla="*/ 9525 w 9144000"/>
              <a:gd name="connsiteY5-12" fmla="*/ 666750 h 2114550"/>
              <a:gd name="connsiteX0-13" fmla="*/ 9525 w 9144000"/>
              <a:gd name="connsiteY0-14" fmla="*/ 9525 h 1457325"/>
              <a:gd name="connsiteX1-15" fmla="*/ 9144000 w 9144000"/>
              <a:gd name="connsiteY1-16" fmla="*/ 0 h 1457325"/>
              <a:gd name="connsiteX2-17" fmla="*/ 9144000 w 9144000"/>
              <a:gd name="connsiteY2-18" fmla="*/ 257175 h 1457325"/>
              <a:gd name="connsiteX3-19" fmla="*/ 6334125 w 9144000"/>
              <a:gd name="connsiteY3-20" fmla="*/ 1457325 h 1457325"/>
              <a:gd name="connsiteX4-21" fmla="*/ 0 w 9144000"/>
              <a:gd name="connsiteY4-22" fmla="*/ 390525 h 1457325"/>
              <a:gd name="connsiteX5-23" fmla="*/ 9525 w 9144000"/>
              <a:gd name="connsiteY5-24" fmla="*/ 9525 h 1457325"/>
              <a:gd name="connsiteX0-25" fmla="*/ 9525 w 9144000"/>
              <a:gd name="connsiteY0-26" fmla="*/ 9525 h 1581150"/>
              <a:gd name="connsiteX1-27" fmla="*/ 9144000 w 9144000"/>
              <a:gd name="connsiteY1-28" fmla="*/ 0 h 1581150"/>
              <a:gd name="connsiteX2-29" fmla="*/ 9144000 w 9144000"/>
              <a:gd name="connsiteY2-30" fmla="*/ 257175 h 1581150"/>
              <a:gd name="connsiteX3-31" fmla="*/ 9144000 w 9144000"/>
              <a:gd name="connsiteY3-32" fmla="*/ 1581150 h 1581150"/>
              <a:gd name="connsiteX4-33" fmla="*/ 6334125 w 9144000"/>
              <a:gd name="connsiteY4-34" fmla="*/ 1457325 h 1581150"/>
              <a:gd name="connsiteX5-35" fmla="*/ 0 w 9144000"/>
              <a:gd name="connsiteY5-36" fmla="*/ 390525 h 1581150"/>
              <a:gd name="connsiteX6" fmla="*/ 9525 w 9144000"/>
              <a:gd name="connsiteY6" fmla="*/ 9525 h 1581150"/>
              <a:gd name="connsiteX0-37" fmla="*/ 9525 w 9144000"/>
              <a:gd name="connsiteY0-38" fmla="*/ 9525 h 1581150"/>
              <a:gd name="connsiteX1-39" fmla="*/ 9144000 w 9144000"/>
              <a:gd name="connsiteY1-40" fmla="*/ 0 h 1581150"/>
              <a:gd name="connsiteX2-41" fmla="*/ 9144000 w 9144000"/>
              <a:gd name="connsiteY2-42" fmla="*/ 257175 h 1581150"/>
              <a:gd name="connsiteX3-43" fmla="*/ 9144000 w 9144000"/>
              <a:gd name="connsiteY3-44" fmla="*/ 1581150 h 1581150"/>
              <a:gd name="connsiteX4-45" fmla="*/ 0 w 9144000"/>
              <a:gd name="connsiteY4-46" fmla="*/ 390525 h 1581150"/>
              <a:gd name="connsiteX5-47" fmla="*/ 9525 w 9144000"/>
              <a:gd name="connsiteY5-48" fmla="*/ 9525 h 1581150"/>
              <a:gd name="connsiteX0-49" fmla="*/ 9525 w 9144000"/>
              <a:gd name="connsiteY0-50" fmla="*/ 9525 h 1581150"/>
              <a:gd name="connsiteX1-51" fmla="*/ 9144000 w 9144000"/>
              <a:gd name="connsiteY1-52" fmla="*/ 0 h 1581150"/>
              <a:gd name="connsiteX2-53" fmla="*/ 9144000 w 9144000"/>
              <a:gd name="connsiteY2-54" fmla="*/ 257175 h 1581150"/>
              <a:gd name="connsiteX3-55" fmla="*/ 9144000 w 9144000"/>
              <a:gd name="connsiteY3-56" fmla="*/ 1581150 h 1581150"/>
              <a:gd name="connsiteX4-57" fmla="*/ 0 w 9144000"/>
              <a:gd name="connsiteY4-58" fmla="*/ 1571625 h 1581150"/>
              <a:gd name="connsiteX5-59" fmla="*/ 9525 w 9144000"/>
              <a:gd name="connsiteY5-60" fmla="*/ 9525 h 1581150"/>
              <a:gd name="connsiteX0-61" fmla="*/ 342207 w 9144000"/>
              <a:gd name="connsiteY0-62" fmla="*/ 1323975 h 1581150"/>
              <a:gd name="connsiteX1-63" fmla="*/ 9144000 w 9144000"/>
              <a:gd name="connsiteY1-64" fmla="*/ 0 h 1581150"/>
              <a:gd name="connsiteX2-65" fmla="*/ 9144000 w 9144000"/>
              <a:gd name="connsiteY2-66" fmla="*/ 257175 h 1581150"/>
              <a:gd name="connsiteX3-67" fmla="*/ 9144000 w 9144000"/>
              <a:gd name="connsiteY3-68" fmla="*/ 1581150 h 1581150"/>
              <a:gd name="connsiteX4-69" fmla="*/ 0 w 9144000"/>
              <a:gd name="connsiteY4-70" fmla="*/ 1571625 h 1581150"/>
              <a:gd name="connsiteX5-71" fmla="*/ 342207 w 9144000"/>
              <a:gd name="connsiteY5-72" fmla="*/ 1323975 h 1581150"/>
              <a:gd name="connsiteX0-73" fmla="*/ 20 w 9144000"/>
              <a:gd name="connsiteY0-74" fmla="*/ 1323975 h 1581150"/>
              <a:gd name="connsiteX1-75" fmla="*/ 9144000 w 9144000"/>
              <a:gd name="connsiteY1-76" fmla="*/ 0 h 1581150"/>
              <a:gd name="connsiteX2-77" fmla="*/ 9144000 w 9144000"/>
              <a:gd name="connsiteY2-78" fmla="*/ 257175 h 1581150"/>
              <a:gd name="connsiteX3-79" fmla="*/ 9144000 w 9144000"/>
              <a:gd name="connsiteY3-80" fmla="*/ 1581150 h 1581150"/>
              <a:gd name="connsiteX4-81" fmla="*/ 0 w 9144000"/>
              <a:gd name="connsiteY4-82" fmla="*/ 1571625 h 1581150"/>
              <a:gd name="connsiteX5-83" fmla="*/ 20 w 9144000"/>
              <a:gd name="connsiteY5-84" fmla="*/ 1323975 h 1581150"/>
              <a:gd name="connsiteX0-85" fmla="*/ 20 w 9144000"/>
              <a:gd name="connsiteY0-86" fmla="*/ 1323975 h 1581150"/>
              <a:gd name="connsiteX1-87" fmla="*/ 9144000 w 9144000"/>
              <a:gd name="connsiteY1-88" fmla="*/ 0 h 1581150"/>
              <a:gd name="connsiteX2-89" fmla="*/ 9144000 w 9144000"/>
              <a:gd name="connsiteY2-90" fmla="*/ 257175 h 1581150"/>
              <a:gd name="connsiteX3-91" fmla="*/ 9144000 w 9144000"/>
              <a:gd name="connsiteY3-92" fmla="*/ 1581150 h 1581150"/>
              <a:gd name="connsiteX4-93" fmla="*/ 0 w 9144000"/>
              <a:gd name="connsiteY4-94" fmla="*/ 1571625 h 1581150"/>
              <a:gd name="connsiteX5-95" fmla="*/ 20 w 9144000"/>
              <a:gd name="connsiteY5-96" fmla="*/ 1323975 h 1581150"/>
              <a:gd name="connsiteX0-97" fmla="*/ 20 w 9144000"/>
              <a:gd name="connsiteY0-98" fmla="*/ 1323975 h 1581150"/>
              <a:gd name="connsiteX1-99" fmla="*/ 9144000 w 9144000"/>
              <a:gd name="connsiteY1-100" fmla="*/ 0 h 1581150"/>
              <a:gd name="connsiteX2-101" fmla="*/ 9144000 w 9144000"/>
              <a:gd name="connsiteY2-102" fmla="*/ 257175 h 1581150"/>
              <a:gd name="connsiteX3-103" fmla="*/ 9144000 w 9144000"/>
              <a:gd name="connsiteY3-104" fmla="*/ 1581150 h 1581150"/>
              <a:gd name="connsiteX4-105" fmla="*/ 0 w 9144000"/>
              <a:gd name="connsiteY4-106" fmla="*/ 1571625 h 1581150"/>
              <a:gd name="connsiteX5-107" fmla="*/ 20 w 9144000"/>
              <a:gd name="connsiteY5-108" fmla="*/ 1323975 h 1581150"/>
              <a:gd name="connsiteX0-109" fmla="*/ 20 w 9144000"/>
              <a:gd name="connsiteY0-110" fmla="*/ 1323975 h 1581150"/>
              <a:gd name="connsiteX1-111" fmla="*/ 9144000 w 9144000"/>
              <a:gd name="connsiteY1-112" fmla="*/ 0 h 1581150"/>
              <a:gd name="connsiteX2-113" fmla="*/ 9144000 w 9144000"/>
              <a:gd name="connsiteY2-114" fmla="*/ 257175 h 1581150"/>
              <a:gd name="connsiteX3-115" fmla="*/ 9144000 w 9144000"/>
              <a:gd name="connsiteY3-116" fmla="*/ 1581150 h 1581150"/>
              <a:gd name="connsiteX4-117" fmla="*/ 9134495 w 9144000"/>
              <a:gd name="connsiteY4-118" fmla="*/ 1572115 h 1581150"/>
              <a:gd name="connsiteX5-119" fmla="*/ 0 w 9144000"/>
              <a:gd name="connsiteY5-120" fmla="*/ 1571625 h 1581150"/>
              <a:gd name="connsiteX6-121" fmla="*/ 20 w 9144000"/>
              <a:gd name="connsiteY6-122" fmla="*/ 1323975 h 1581150"/>
              <a:gd name="connsiteX0-123" fmla="*/ 20 w 9144000"/>
              <a:gd name="connsiteY0-124" fmla="*/ 1323975 h 1581150"/>
              <a:gd name="connsiteX1-125" fmla="*/ 9144000 w 9144000"/>
              <a:gd name="connsiteY1-126" fmla="*/ 0 h 1581150"/>
              <a:gd name="connsiteX2-127" fmla="*/ 9144000 w 9144000"/>
              <a:gd name="connsiteY2-128" fmla="*/ 1581150 h 1581150"/>
              <a:gd name="connsiteX3-129" fmla="*/ 9134495 w 9144000"/>
              <a:gd name="connsiteY3-130" fmla="*/ 1572115 h 1581150"/>
              <a:gd name="connsiteX4-131" fmla="*/ 0 w 9144000"/>
              <a:gd name="connsiteY4-132" fmla="*/ 1571625 h 1581150"/>
              <a:gd name="connsiteX5-133" fmla="*/ 20 w 9144000"/>
              <a:gd name="connsiteY5-134" fmla="*/ 1323975 h 1581150"/>
              <a:gd name="connsiteX0-135" fmla="*/ 20 w 9144000"/>
              <a:gd name="connsiteY0-136" fmla="*/ 456601 h 713776"/>
              <a:gd name="connsiteX1-137" fmla="*/ 8611709 w 9144000"/>
              <a:gd name="connsiteY1-138" fmla="*/ 0 h 713776"/>
              <a:gd name="connsiteX2-139" fmla="*/ 9144000 w 9144000"/>
              <a:gd name="connsiteY2-140" fmla="*/ 713776 h 713776"/>
              <a:gd name="connsiteX3-141" fmla="*/ 9134495 w 9144000"/>
              <a:gd name="connsiteY3-142" fmla="*/ 704741 h 713776"/>
              <a:gd name="connsiteX4-143" fmla="*/ 0 w 9144000"/>
              <a:gd name="connsiteY4-144" fmla="*/ 704251 h 713776"/>
              <a:gd name="connsiteX5-145" fmla="*/ 20 w 9144000"/>
              <a:gd name="connsiteY5-146" fmla="*/ 456601 h 713776"/>
              <a:gd name="connsiteX0-147" fmla="*/ 20 w 9144000"/>
              <a:gd name="connsiteY0-148" fmla="*/ 818007 h 1075182"/>
              <a:gd name="connsiteX1-149" fmla="*/ 9124990 w 9144000"/>
              <a:gd name="connsiteY1-150" fmla="*/ 0 h 1075182"/>
              <a:gd name="connsiteX2-151" fmla="*/ 9144000 w 9144000"/>
              <a:gd name="connsiteY2-152" fmla="*/ 1075182 h 1075182"/>
              <a:gd name="connsiteX3-153" fmla="*/ 9134495 w 9144000"/>
              <a:gd name="connsiteY3-154" fmla="*/ 1066147 h 1075182"/>
              <a:gd name="connsiteX4-155" fmla="*/ 0 w 9144000"/>
              <a:gd name="connsiteY4-156" fmla="*/ 1065657 h 1075182"/>
              <a:gd name="connsiteX5-157" fmla="*/ 20 w 9144000"/>
              <a:gd name="connsiteY5-158" fmla="*/ 818007 h 1075182"/>
              <a:gd name="connsiteX0-159" fmla="*/ 20 w 9144000"/>
              <a:gd name="connsiteY0-160" fmla="*/ 176512 h 433687"/>
              <a:gd name="connsiteX1-161" fmla="*/ 8782802 w 9144000"/>
              <a:gd name="connsiteY1-162" fmla="*/ 0 h 433687"/>
              <a:gd name="connsiteX2-163" fmla="*/ 9144000 w 9144000"/>
              <a:gd name="connsiteY2-164" fmla="*/ 433687 h 433687"/>
              <a:gd name="connsiteX3-165" fmla="*/ 9134495 w 9144000"/>
              <a:gd name="connsiteY3-166" fmla="*/ 424652 h 433687"/>
              <a:gd name="connsiteX4-167" fmla="*/ 0 w 9144000"/>
              <a:gd name="connsiteY4-168" fmla="*/ 424162 h 433687"/>
              <a:gd name="connsiteX5-169" fmla="*/ 20 w 9144000"/>
              <a:gd name="connsiteY5-170" fmla="*/ 176512 h 433687"/>
              <a:gd name="connsiteX0-171" fmla="*/ 20 w 9144000"/>
              <a:gd name="connsiteY0-172" fmla="*/ 411426 h 668601"/>
              <a:gd name="connsiteX1-173" fmla="*/ 9124989 w 9144000"/>
              <a:gd name="connsiteY1-174" fmla="*/ 0 h 668601"/>
              <a:gd name="connsiteX2-175" fmla="*/ 9144000 w 9144000"/>
              <a:gd name="connsiteY2-176" fmla="*/ 668601 h 668601"/>
              <a:gd name="connsiteX3-177" fmla="*/ 9134495 w 9144000"/>
              <a:gd name="connsiteY3-178" fmla="*/ 659566 h 668601"/>
              <a:gd name="connsiteX4-179" fmla="*/ 0 w 9144000"/>
              <a:gd name="connsiteY4-180" fmla="*/ 659076 h 668601"/>
              <a:gd name="connsiteX5-181" fmla="*/ 20 w 9144000"/>
              <a:gd name="connsiteY5-182" fmla="*/ 411426 h 668601"/>
              <a:gd name="connsiteX0-183" fmla="*/ 20 w 9144000"/>
              <a:gd name="connsiteY0-184" fmla="*/ 998711 h 1081261"/>
              <a:gd name="connsiteX1-185" fmla="*/ 9124989 w 9144000"/>
              <a:gd name="connsiteY1-186" fmla="*/ 0 h 1081261"/>
              <a:gd name="connsiteX2-187" fmla="*/ 9144000 w 9144000"/>
              <a:gd name="connsiteY2-188" fmla="*/ 668601 h 1081261"/>
              <a:gd name="connsiteX3-189" fmla="*/ 9134495 w 9144000"/>
              <a:gd name="connsiteY3-190" fmla="*/ 659566 h 1081261"/>
              <a:gd name="connsiteX4-191" fmla="*/ 0 w 9144000"/>
              <a:gd name="connsiteY4-192" fmla="*/ 659076 h 1081261"/>
              <a:gd name="connsiteX5-193" fmla="*/ 20 w 9144000"/>
              <a:gd name="connsiteY5-194" fmla="*/ 998711 h 1081261"/>
              <a:gd name="connsiteX0-195" fmla="*/ 2243247 w 9144000"/>
              <a:gd name="connsiteY0-196" fmla="*/ 619235 h 701785"/>
              <a:gd name="connsiteX1-197" fmla="*/ 9124989 w 9144000"/>
              <a:gd name="connsiteY1-198" fmla="*/ 0 h 701785"/>
              <a:gd name="connsiteX2-199" fmla="*/ 9144000 w 9144000"/>
              <a:gd name="connsiteY2-200" fmla="*/ 668601 h 701785"/>
              <a:gd name="connsiteX3-201" fmla="*/ 9134495 w 9144000"/>
              <a:gd name="connsiteY3-202" fmla="*/ 659566 h 701785"/>
              <a:gd name="connsiteX4-203" fmla="*/ 0 w 9144000"/>
              <a:gd name="connsiteY4-204" fmla="*/ 659076 h 701785"/>
              <a:gd name="connsiteX5-205" fmla="*/ 2243247 w 9144000"/>
              <a:gd name="connsiteY5-206" fmla="*/ 619235 h 701785"/>
              <a:gd name="connsiteX0-207" fmla="*/ 7 w 6900760"/>
              <a:gd name="connsiteY0-208" fmla="*/ 619235 h 1354783"/>
              <a:gd name="connsiteX1-209" fmla="*/ 6881749 w 6900760"/>
              <a:gd name="connsiteY1-210" fmla="*/ 0 h 1354783"/>
              <a:gd name="connsiteX2-211" fmla="*/ 6900760 w 6900760"/>
              <a:gd name="connsiteY2-212" fmla="*/ 668601 h 1354783"/>
              <a:gd name="connsiteX3-213" fmla="*/ 6891255 w 6900760"/>
              <a:gd name="connsiteY3-214" fmla="*/ 659566 h 1354783"/>
              <a:gd name="connsiteX4-215" fmla="*/ 684361 w 6900760"/>
              <a:gd name="connsiteY4-216" fmla="*/ 1354783 h 1354783"/>
              <a:gd name="connsiteX5-217" fmla="*/ 7 w 6900760"/>
              <a:gd name="connsiteY5-218" fmla="*/ 619235 h 1354783"/>
              <a:gd name="connsiteX0-219" fmla="*/ 0 w 6900753"/>
              <a:gd name="connsiteY0-220" fmla="*/ 619235 h 668601"/>
              <a:gd name="connsiteX1-221" fmla="*/ 6881742 w 6900753"/>
              <a:gd name="connsiteY1-222" fmla="*/ 0 h 668601"/>
              <a:gd name="connsiteX2-223" fmla="*/ 6900753 w 6900753"/>
              <a:gd name="connsiteY2-224" fmla="*/ 668601 h 668601"/>
              <a:gd name="connsiteX3-225" fmla="*/ 6891248 w 6900753"/>
              <a:gd name="connsiteY3-226" fmla="*/ 659566 h 668601"/>
              <a:gd name="connsiteX4-227" fmla="*/ 0 w 6900753"/>
              <a:gd name="connsiteY4-228" fmla="*/ 619235 h 668601"/>
              <a:gd name="connsiteX0-229" fmla="*/ 0 w 6263905"/>
              <a:gd name="connsiteY0-230" fmla="*/ 1197485 h 1197485"/>
              <a:gd name="connsiteX1-231" fmla="*/ 6244894 w 6263905"/>
              <a:gd name="connsiteY1-232" fmla="*/ 0 h 1197485"/>
              <a:gd name="connsiteX2-233" fmla="*/ 6263905 w 6263905"/>
              <a:gd name="connsiteY2-234" fmla="*/ 668601 h 1197485"/>
              <a:gd name="connsiteX3-235" fmla="*/ 6254400 w 6263905"/>
              <a:gd name="connsiteY3-236" fmla="*/ 659566 h 1197485"/>
              <a:gd name="connsiteX4-237" fmla="*/ 0 w 6263905"/>
              <a:gd name="connsiteY4-238" fmla="*/ 1197485 h 1197485"/>
              <a:gd name="connsiteX0-239" fmla="*/ 0 w 7318982"/>
              <a:gd name="connsiteY0-240" fmla="*/ 673446 h 673446"/>
              <a:gd name="connsiteX1-241" fmla="*/ 7299971 w 7318982"/>
              <a:gd name="connsiteY1-242" fmla="*/ 0 h 673446"/>
              <a:gd name="connsiteX2-243" fmla="*/ 7318982 w 7318982"/>
              <a:gd name="connsiteY2-244" fmla="*/ 668601 h 673446"/>
              <a:gd name="connsiteX3-245" fmla="*/ 7309477 w 7318982"/>
              <a:gd name="connsiteY3-246" fmla="*/ 659566 h 673446"/>
              <a:gd name="connsiteX4-247" fmla="*/ 0 w 7318982"/>
              <a:gd name="connsiteY4-248" fmla="*/ 673446 h 673446"/>
              <a:gd name="connsiteX0-249" fmla="*/ 0 w 7318982"/>
              <a:gd name="connsiteY0-250" fmla="*/ 673446 h 673446"/>
              <a:gd name="connsiteX1-251" fmla="*/ 7299971 w 7318982"/>
              <a:gd name="connsiteY1-252" fmla="*/ 0 h 673446"/>
              <a:gd name="connsiteX2-253" fmla="*/ 7318982 w 7318982"/>
              <a:gd name="connsiteY2-254" fmla="*/ 668601 h 673446"/>
              <a:gd name="connsiteX3-255" fmla="*/ 0 w 7318982"/>
              <a:gd name="connsiteY3-256" fmla="*/ 673446 h 673446"/>
              <a:gd name="connsiteX0-257" fmla="*/ 0 w 7318982"/>
              <a:gd name="connsiteY0-258" fmla="*/ 526624 h 526624"/>
              <a:gd name="connsiteX1-259" fmla="*/ 7166898 w 7318982"/>
              <a:gd name="connsiteY1-260" fmla="*/ 0 h 526624"/>
              <a:gd name="connsiteX2-261" fmla="*/ 7318982 w 7318982"/>
              <a:gd name="connsiteY2-262" fmla="*/ 521779 h 526624"/>
              <a:gd name="connsiteX3-263" fmla="*/ 0 w 7318982"/>
              <a:gd name="connsiteY3-264" fmla="*/ 526624 h 526624"/>
              <a:gd name="connsiteX0-265" fmla="*/ 0 w 7323733"/>
              <a:gd name="connsiteY0-266" fmla="*/ 673445 h 673445"/>
              <a:gd name="connsiteX1-267" fmla="*/ 7323733 w 7323733"/>
              <a:gd name="connsiteY1-268" fmla="*/ 0 h 673445"/>
              <a:gd name="connsiteX2-269" fmla="*/ 7318982 w 7323733"/>
              <a:gd name="connsiteY2-270" fmla="*/ 668600 h 673445"/>
              <a:gd name="connsiteX3-271" fmla="*/ 0 w 7323733"/>
              <a:gd name="connsiteY3-272" fmla="*/ 673445 h 673445"/>
              <a:gd name="connsiteX0-273" fmla="*/ 0 w 7323733"/>
              <a:gd name="connsiteY0-274" fmla="*/ 673445 h 673445"/>
              <a:gd name="connsiteX1-275" fmla="*/ 7323733 w 7323733"/>
              <a:gd name="connsiteY1-276" fmla="*/ 0 h 673445"/>
              <a:gd name="connsiteX2-277" fmla="*/ 7145512 w 7323733"/>
              <a:gd name="connsiteY2-278" fmla="*/ 352371 h 673445"/>
              <a:gd name="connsiteX3-279" fmla="*/ 0 w 7323733"/>
              <a:gd name="connsiteY3-280" fmla="*/ 673445 h 673445"/>
              <a:gd name="connsiteX0-281" fmla="*/ 0 w 7323733"/>
              <a:gd name="connsiteY0-282" fmla="*/ 673445 h 675378"/>
              <a:gd name="connsiteX1-283" fmla="*/ 7323733 w 7323733"/>
              <a:gd name="connsiteY1-284" fmla="*/ 0 h 675378"/>
              <a:gd name="connsiteX2-285" fmla="*/ 7318982 w 7323733"/>
              <a:gd name="connsiteY2-286" fmla="*/ 675378 h 675378"/>
              <a:gd name="connsiteX3-287" fmla="*/ 0 w 7323733"/>
              <a:gd name="connsiteY3-288" fmla="*/ 673445 h 675378"/>
              <a:gd name="connsiteX0-289" fmla="*/ 0 w 7323733"/>
              <a:gd name="connsiteY0-290" fmla="*/ 673445 h 673445"/>
              <a:gd name="connsiteX1-291" fmla="*/ 7323733 w 7323733"/>
              <a:gd name="connsiteY1-292" fmla="*/ 0 h 673445"/>
              <a:gd name="connsiteX2-293" fmla="*/ 7202544 w 7323733"/>
              <a:gd name="connsiteY2-294" fmla="*/ 490158 h 673445"/>
              <a:gd name="connsiteX3-295" fmla="*/ 0 w 7323733"/>
              <a:gd name="connsiteY3-296" fmla="*/ 673445 h 673445"/>
              <a:gd name="connsiteX0-297" fmla="*/ 0 w 7323733"/>
              <a:gd name="connsiteY0-298" fmla="*/ 673445 h 675379"/>
              <a:gd name="connsiteX1-299" fmla="*/ 7323733 w 7323733"/>
              <a:gd name="connsiteY1-300" fmla="*/ 0 h 675379"/>
              <a:gd name="connsiteX2-301" fmla="*/ 7321359 w 7323733"/>
              <a:gd name="connsiteY2-302" fmla="*/ 675379 h 675379"/>
              <a:gd name="connsiteX3-303" fmla="*/ 0 w 7323733"/>
              <a:gd name="connsiteY3-304" fmla="*/ 673445 h 675379"/>
            </a:gdLst>
            <a:ahLst/>
            <a:cxnLst>
              <a:cxn ang="0">
                <a:pos x="connsiteX0-1" y="connsiteY0-2"/>
              </a:cxn>
              <a:cxn ang="0">
                <a:pos x="connsiteX1-3" y="connsiteY1-4"/>
              </a:cxn>
              <a:cxn ang="0">
                <a:pos x="connsiteX2-5" y="connsiteY2-6"/>
              </a:cxn>
              <a:cxn ang="0">
                <a:pos x="connsiteX3-7" y="connsiteY3-8"/>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1" fmla="*/ 190500 w 7436498"/>
              <a:gd name="connsiteY0-2" fmla="*/ 0 h 1004110"/>
              <a:gd name="connsiteX1-3" fmla="*/ 0 w 7436498"/>
              <a:gd name="connsiteY1-4" fmla="*/ 192346 h 1004110"/>
              <a:gd name="connsiteX2-5" fmla="*/ 7053942 w 7436498"/>
              <a:gd name="connsiteY2-6" fmla="*/ 1004110 h 1004110"/>
              <a:gd name="connsiteX3-7" fmla="*/ 7436498 w 7436498"/>
              <a:gd name="connsiteY3-8" fmla="*/ 966787 h 1004110"/>
              <a:gd name="connsiteX4-9" fmla="*/ 190500 w 7436498"/>
              <a:gd name="connsiteY4-10" fmla="*/ 0 h 1004110"/>
              <a:gd name="connsiteX0-11" fmla="*/ 0 w 7448404"/>
              <a:gd name="connsiteY0-12" fmla="*/ 0 h 923148"/>
              <a:gd name="connsiteX1-13" fmla="*/ 11906 w 7448404"/>
              <a:gd name="connsiteY1-14" fmla="*/ 111384 h 923148"/>
              <a:gd name="connsiteX2-15" fmla="*/ 7065848 w 7448404"/>
              <a:gd name="connsiteY2-16" fmla="*/ 923148 h 923148"/>
              <a:gd name="connsiteX3-17" fmla="*/ 7448404 w 7448404"/>
              <a:gd name="connsiteY3-18" fmla="*/ 885825 h 923148"/>
              <a:gd name="connsiteX4-19" fmla="*/ 0 w 7448404"/>
              <a:gd name="connsiteY4-20" fmla="*/ 0 h 923148"/>
              <a:gd name="connsiteX0-21" fmla="*/ 0 w 7448404"/>
              <a:gd name="connsiteY0-22" fmla="*/ 0 h 923148"/>
              <a:gd name="connsiteX1-23" fmla="*/ 164306 w 7448404"/>
              <a:gd name="connsiteY1-24" fmla="*/ 68522 h 923148"/>
              <a:gd name="connsiteX2-25" fmla="*/ 7065848 w 7448404"/>
              <a:gd name="connsiteY2-26" fmla="*/ 923148 h 923148"/>
              <a:gd name="connsiteX3-27" fmla="*/ 7448404 w 7448404"/>
              <a:gd name="connsiteY3-28" fmla="*/ 885825 h 923148"/>
              <a:gd name="connsiteX4-29" fmla="*/ 0 w 7448404"/>
              <a:gd name="connsiteY4-30" fmla="*/ 0 h 923148"/>
              <a:gd name="connsiteX0-31" fmla="*/ 0 w 7448404"/>
              <a:gd name="connsiteY0-32" fmla="*/ 0 h 923148"/>
              <a:gd name="connsiteX1-33" fmla="*/ 302418 w 7448404"/>
              <a:gd name="connsiteY1-34" fmla="*/ 297122 h 923148"/>
              <a:gd name="connsiteX2-35" fmla="*/ 7065848 w 7448404"/>
              <a:gd name="connsiteY2-36" fmla="*/ 923148 h 923148"/>
              <a:gd name="connsiteX3-37" fmla="*/ 7448404 w 7448404"/>
              <a:gd name="connsiteY3-38" fmla="*/ 885825 h 923148"/>
              <a:gd name="connsiteX4-39" fmla="*/ 0 w 7448404"/>
              <a:gd name="connsiteY4-40" fmla="*/ 0 h 923148"/>
              <a:gd name="connsiteX0-41" fmla="*/ 1 w 7448405"/>
              <a:gd name="connsiteY0-42" fmla="*/ 0 h 923148"/>
              <a:gd name="connsiteX1-43" fmla="*/ 0 w 7448405"/>
              <a:gd name="connsiteY1-44" fmla="*/ 75665 h 923148"/>
              <a:gd name="connsiteX2-45" fmla="*/ 7065849 w 7448405"/>
              <a:gd name="connsiteY2-46" fmla="*/ 923148 h 923148"/>
              <a:gd name="connsiteX3-47" fmla="*/ 7448405 w 7448405"/>
              <a:gd name="connsiteY3-48" fmla="*/ 885825 h 923148"/>
              <a:gd name="connsiteX4-49" fmla="*/ 1 w 7448405"/>
              <a:gd name="connsiteY4-50" fmla="*/ 0 h 923148"/>
              <a:gd name="connsiteX0-51" fmla="*/ 1 w 7400780"/>
              <a:gd name="connsiteY0-52" fmla="*/ 0 h 928688"/>
              <a:gd name="connsiteX1-53" fmla="*/ 0 w 7400780"/>
              <a:gd name="connsiteY1-54" fmla="*/ 75665 h 928688"/>
              <a:gd name="connsiteX2-55" fmla="*/ 7065849 w 7400780"/>
              <a:gd name="connsiteY2-56" fmla="*/ 923148 h 928688"/>
              <a:gd name="connsiteX3-57" fmla="*/ 7400780 w 7400780"/>
              <a:gd name="connsiteY3-58" fmla="*/ 928688 h 928688"/>
              <a:gd name="connsiteX4-59" fmla="*/ 1 w 7400780"/>
              <a:gd name="connsiteY4-60" fmla="*/ 0 h 928688"/>
              <a:gd name="connsiteX0-61" fmla="*/ 1 w 7605568"/>
              <a:gd name="connsiteY0-62" fmla="*/ 0 h 923148"/>
              <a:gd name="connsiteX1-63" fmla="*/ 0 w 7605568"/>
              <a:gd name="connsiteY1-64" fmla="*/ 75665 h 923148"/>
              <a:gd name="connsiteX2-65" fmla="*/ 7065849 w 7605568"/>
              <a:gd name="connsiteY2-66" fmla="*/ 923148 h 923148"/>
              <a:gd name="connsiteX3-67" fmla="*/ 7605568 w 7605568"/>
              <a:gd name="connsiteY3-68" fmla="*/ 897732 h 923148"/>
              <a:gd name="connsiteX4-69" fmla="*/ 1 w 7605568"/>
              <a:gd name="connsiteY4-70" fmla="*/ 0 h 923148"/>
              <a:gd name="connsiteX0-71" fmla="*/ 1 w 7605568"/>
              <a:gd name="connsiteY0-72" fmla="*/ 0 h 897732"/>
              <a:gd name="connsiteX1-73" fmla="*/ 0 w 7605568"/>
              <a:gd name="connsiteY1-74" fmla="*/ 75665 h 897732"/>
              <a:gd name="connsiteX2-75" fmla="*/ 7065849 w 7605568"/>
              <a:gd name="connsiteY2-76" fmla="*/ 863617 h 897732"/>
              <a:gd name="connsiteX3-77" fmla="*/ 7605568 w 7605568"/>
              <a:gd name="connsiteY3-78" fmla="*/ 897732 h 897732"/>
              <a:gd name="connsiteX4-79" fmla="*/ 1 w 7605568"/>
              <a:gd name="connsiteY4-80" fmla="*/ 0 h 897732"/>
              <a:gd name="connsiteX0-81" fmla="*/ 1 w 7605568"/>
              <a:gd name="connsiteY0-82" fmla="*/ 0 h 927910"/>
              <a:gd name="connsiteX1-83" fmla="*/ 0 w 7605568"/>
              <a:gd name="connsiteY1-84" fmla="*/ 75665 h 927910"/>
              <a:gd name="connsiteX2-85" fmla="*/ 7225392 w 7605568"/>
              <a:gd name="connsiteY2-86" fmla="*/ 927910 h 927910"/>
              <a:gd name="connsiteX3-87" fmla="*/ 7605568 w 7605568"/>
              <a:gd name="connsiteY3-88" fmla="*/ 897732 h 927910"/>
              <a:gd name="connsiteX4-89" fmla="*/ 1 w 7605568"/>
              <a:gd name="connsiteY4-90" fmla="*/ 0 h 9279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1" fmla="*/ 6958449 w 6958449"/>
              <a:gd name="connsiteY0-2" fmla="*/ 0 h 755780"/>
              <a:gd name="connsiteX1-3" fmla="*/ 0 w 6958449"/>
              <a:gd name="connsiteY1-4" fmla="*/ 712918 h 755780"/>
              <a:gd name="connsiteX2-5" fmla="*/ 212416 w 6958449"/>
              <a:gd name="connsiteY2-6" fmla="*/ 755780 h 755780"/>
              <a:gd name="connsiteX3-7" fmla="*/ 6958449 w 6958449"/>
              <a:gd name="connsiteY3-8" fmla="*/ 74645 h 755780"/>
              <a:gd name="connsiteX4-9" fmla="*/ 6958449 w 6958449"/>
              <a:gd name="connsiteY4-10" fmla="*/ 0 h 755780"/>
              <a:gd name="connsiteX0-11" fmla="*/ 6958449 w 6958449"/>
              <a:gd name="connsiteY0-12" fmla="*/ 0 h 712918"/>
              <a:gd name="connsiteX1-13" fmla="*/ 0 w 6958449"/>
              <a:gd name="connsiteY1-14" fmla="*/ 712918 h 712918"/>
              <a:gd name="connsiteX2-15" fmla="*/ 302903 w 6958449"/>
              <a:gd name="connsiteY2-16" fmla="*/ 705774 h 712918"/>
              <a:gd name="connsiteX3-17" fmla="*/ 6958449 w 6958449"/>
              <a:gd name="connsiteY3-18" fmla="*/ 74645 h 712918"/>
              <a:gd name="connsiteX4-19" fmla="*/ 6958449 w 6958449"/>
              <a:gd name="connsiteY4-20" fmla="*/ 0 h 712918"/>
              <a:gd name="connsiteX0-21" fmla="*/ 6958449 w 6958449"/>
              <a:gd name="connsiteY0-22" fmla="*/ 0 h 741492"/>
              <a:gd name="connsiteX1-23" fmla="*/ 0 w 6958449"/>
              <a:gd name="connsiteY1-24" fmla="*/ 712918 h 741492"/>
              <a:gd name="connsiteX2-25" fmla="*/ 248134 w 6958449"/>
              <a:gd name="connsiteY2-26" fmla="*/ 741492 h 741492"/>
              <a:gd name="connsiteX3-27" fmla="*/ 6958449 w 6958449"/>
              <a:gd name="connsiteY3-28" fmla="*/ 74645 h 741492"/>
              <a:gd name="connsiteX4-29" fmla="*/ 6958449 w 6958449"/>
              <a:gd name="connsiteY4-30" fmla="*/ 0 h 741492"/>
              <a:gd name="connsiteX0-31" fmla="*/ 7465656 w 7465656"/>
              <a:gd name="connsiteY0-32" fmla="*/ 0 h 741493"/>
              <a:gd name="connsiteX1-33" fmla="*/ 0 w 7465656"/>
              <a:gd name="connsiteY1-34" fmla="*/ 741493 h 741493"/>
              <a:gd name="connsiteX2-35" fmla="*/ 755341 w 7465656"/>
              <a:gd name="connsiteY2-36" fmla="*/ 741492 h 741493"/>
              <a:gd name="connsiteX3-37" fmla="*/ 7465656 w 7465656"/>
              <a:gd name="connsiteY3-38" fmla="*/ 74645 h 741493"/>
              <a:gd name="connsiteX4-39" fmla="*/ 7465656 w 7465656"/>
              <a:gd name="connsiteY4-40" fmla="*/ 0 h 7414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7" name="Freeform 6"/>
          <p:cNvSpPr/>
          <p:nvPr/>
        </p:nvSpPr>
        <p:spPr>
          <a:xfrm>
            <a:off x="0" y="5457825"/>
            <a:ext cx="7239000" cy="1400175"/>
          </a:xfrm>
          <a:custGeom>
            <a:avLst/>
            <a:gdLst>
              <a:gd name="connsiteX0" fmla="*/ 0 w 9134475"/>
              <a:gd name="connsiteY0" fmla="*/ 142875 h 1323975"/>
              <a:gd name="connsiteX1" fmla="*/ 6305550 w 9134475"/>
              <a:gd name="connsiteY1" fmla="*/ 1209675 h 1323975"/>
              <a:gd name="connsiteX2" fmla="*/ 9134475 w 9134475"/>
              <a:gd name="connsiteY2" fmla="*/ 0 h 1323975"/>
              <a:gd name="connsiteX3" fmla="*/ 9134475 w 9134475"/>
              <a:gd name="connsiteY3" fmla="*/ 1323975 h 1323975"/>
              <a:gd name="connsiteX4" fmla="*/ 0 w 9134475"/>
              <a:gd name="connsiteY4" fmla="*/ 1323975 h 1323975"/>
              <a:gd name="connsiteX5" fmla="*/ 0 w 9134475"/>
              <a:gd name="connsiteY5" fmla="*/ 142875 h 1323975"/>
              <a:gd name="connsiteX0-1" fmla="*/ 0 w 9134475"/>
              <a:gd name="connsiteY0-2" fmla="*/ 0 h 1181100"/>
              <a:gd name="connsiteX1-3" fmla="*/ 6305550 w 9134475"/>
              <a:gd name="connsiteY1-4" fmla="*/ 1066800 h 1181100"/>
              <a:gd name="connsiteX2-5" fmla="*/ 9134475 w 9134475"/>
              <a:gd name="connsiteY2-6" fmla="*/ 1181100 h 1181100"/>
              <a:gd name="connsiteX3-7" fmla="*/ 0 w 9134475"/>
              <a:gd name="connsiteY3-8" fmla="*/ 1181100 h 1181100"/>
              <a:gd name="connsiteX4-9" fmla="*/ 0 w 9134475"/>
              <a:gd name="connsiteY4-10" fmla="*/ 0 h 1181100"/>
              <a:gd name="connsiteX0-11" fmla="*/ 0 w 6494783"/>
              <a:gd name="connsiteY0-12" fmla="*/ 0 h 1181100"/>
              <a:gd name="connsiteX1-13" fmla="*/ 6305550 w 6494783"/>
              <a:gd name="connsiteY1-14" fmla="*/ 1066800 h 1181100"/>
              <a:gd name="connsiteX2-15" fmla="*/ 6494783 w 6494783"/>
              <a:gd name="connsiteY2-16" fmla="*/ 1181100 h 1181100"/>
              <a:gd name="connsiteX3-17" fmla="*/ 0 w 6494783"/>
              <a:gd name="connsiteY3-18" fmla="*/ 1181100 h 1181100"/>
              <a:gd name="connsiteX4-19" fmla="*/ 0 w 6494783"/>
              <a:gd name="connsiteY4-20" fmla="*/ 0 h 1181100"/>
              <a:gd name="connsiteX0-21" fmla="*/ 0 w 6494783"/>
              <a:gd name="connsiteY0-22" fmla="*/ 0 h 1181100"/>
              <a:gd name="connsiteX1-23" fmla="*/ 6494783 w 6494783"/>
              <a:gd name="connsiteY1-24" fmla="*/ 1181100 h 1181100"/>
              <a:gd name="connsiteX2-25" fmla="*/ 0 w 6494783"/>
              <a:gd name="connsiteY2-26" fmla="*/ 1181100 h 1181100"/>
              <a:gd name="connsiteX3-27" fmla="*/ 0 w 6494783"/>
              <a:gd name="connsiteY3-28" fmla="*/ 0 h 1181100"/>
              <a:gd name="connsiteX0-29" fmla="*/ 0 w 7415827"/>
              <a:gd name="connsiteY0-30" fmla="*/ 0 h 1181100"/>
              <a:gd name="connsiteX1-31" fmla="*/ 7415827 w 7415827"/>
              <a:gd name="connsiteY1-32" fmla="*/ 866775 h 1181100"/>
              <a:gd name="connsiteX2-33" fmla="*/ 0 w 7415827"/>
              <a:gd name="connsiteY2-34" fmla="*/ 1181100 h 1181100"/>
              <a:gd name="connsiteX3-35" fmla="*/ 0 w 7415827"/>
              <a:gd name="connsiteY3-36" fmla="*/ 0 h 1181100"/>
              <a:gd name="connsiteX0-37" fmla="*/ 0 w 7415827"/>
              <a:gd name="connsiteY0-38" fmla="*/ 0 h 1571625"/>
              <a:gd name="connsiteX1-39" fmla="*/ 7415827 w 7415827"/>
              <a:gd name="connsiteY1-40" fmla="*/ 866775 h 1571625"/>
              <a:gd name="connsiteX2-41" fmla="*/ 0 w 7415827"/>
              <a:gd name="connsiteY2-42" fmla="*/ 1571625 h 1571625"/>
              <a:gd name="connsiteX3-43" fmla="*/ 0 w 7415827"/>
              <a:gd name="connsiteY3-44" fmla="*/ 0 h 1571625"/>
              <a:gd name="connsiteX0-45" fmla="*/ 0 w 7415827"/>
              <a:gd name="connsiteY0-46" fmla="*/ 0 h 1571625"/>
              <a:gd name="connsiteX1-47" fmla="*/ 7415827 w 7415827"/>
              <a:gd name="connsiteY1-48" fmla="*/ 866775 h 1571625"/>
              <a:gd name="connsiteX2-49" fmla="*/ 1823096 w 7415827"/>
              <a:gd name="connsiteY2-50" fmla="*/ 1571625 h 1571625"/>
              <a:gd name="connsiteX3-51" fmla="*/ 0 w 7415827"/>
              <a:gd name="connsiteY3-52" fmla="*/ 1571625 h 1571625"/>
              <a:gd name="connsiteX4-53" fmla="*/ 0 w 7415827"/>
              <a:gd name="connsiteY4-54" fmla="*/ 0 h 1571625"/>
              <a:gd name="connsiteX0-55" fmla="*/ 0 w 7216426"/>
              <a:gd name="connsiteY0-56" fmla="*/ 0 h 1571625"/>
              <a:gd name="connsiteX1-57" fmla="*/ 7216426 w 7216426"/>
              <a:gd name="connsiteY1-58" fmla="*/ 1038225 h 1571625"/>
              <a:gd name="connsiteX2-59" fmla="*/ 1823096 w 7216426"/>
              <a:gd name="connsiteY2-60" fmla="*/ 1571625 h 1571625"/>
              <a:gd name="connsiteX3-61" fmla="*/ 0 w 7216426"/>
              <a:gd name="connsiteY3-62" fmla="*/ 1571625 h 1571625"/>
              <a:gd name="connsiteX4-63" fmla="*/ 0 w 7216426"/>
              <a:gd name="connsiteY4-64" fmla="*/ 0 h 1571625"/>
              <a:gd name="connsiteX0-65" fmla="*/ 0 w 7216426"/>
              <a:gd name="connsiteY0-66" fmla="*/ 0 h 914400"/>
              <a:gd name="connsiteX1-67" fmla="*/ 7216426 w 7216426"/>
              <a:gd name="connsiteY1-68" fmla="*/ 381000 h 914400"/>
              <a:gd name="connsiteX2-69" fmla="*/ 1823096 w 7216426"/>
              <a:gd name="connsiteY2-70" fmla="*/ 914400 h 914400"/>
              <a:gd name="connsiteX3-71" fmla="*/ 0 w 7216426"/>
              <a:gd name="connsiteY3-72" fmla="*/ 914400 h 914400"/>
              <a:gd name="connsiteX4-73" fmla="*/ 0 w 7216426"/>
              <a:gd name="connsiteY4-74" fmla="*/ 0 h 914400"/>
              <a:gd name="connsiteX0-75" fmla="*/ 0 w 7216426"/>
              <a:gd name="connsiteY0-76" fmla="*/ 0 h 1400175"/>
              <a:gd name="connsiteX1-77" fmla="*/ 7216426 w 7216426"/>
              <a:gd name="connsiteY1-78" fmla="*/ 866775 h 1400175"/>
              <a:gd name="connsiteX2-79" fmla="*/ 1823096 w 7216426"/>
              <a:gd name="connsiteY2-80" fmla="*/ 1400175 h 1400175"/>
              <a:gd name="connsiteX3-81" fmla="*/ 0 w 7216426"/>
              <a:gd name="connsiteY3-82" fmla="*/ 1400175 h 1400175"/>
              <a:gd name="connsiteX4-83" fmla="*/ 0 w 7216426"/>
              <a:gd name="connsiteY4-84" fmla="*/ 0 h 1400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16426" h="1400175">
                <a:moveTo>
                  <a:pt x="0" y="0"/>
                </a:moveTo>
                <a:lnTo>
                  <a:pt x="7216426" y="866775"/>
                </a:lnTo>
                <a:lnTo>
                  <a:pt x="1823096" y="1400175"/>
                </a:lnTo>
                <a:lnTo>
                  <a:pt x="0" y="1400175"/>
                </a:lnTo>
                <a:lnTo>
                  <a:pt x="0" y="0"/>
                </a:lnTo>
                <a:close/>
              </a:path>
            </a:pathLst>
          </a:custGeom>
          <a:gradFill>
            <a:gsLst>
              <a:gs pos="0">
                <a:schemeClr val="accent1"/>
              </a:gs>
              <a:gs pos="52000">
                <a:schemeClr val="accent1">
                  <a:lumMod val="40000"/>
                  <a:lumOff val="60000"/>
                </a:schemeClr>
              </a:gs>
              <a:gs pos="66000">
                <a:schemeClr val="accent1"/>
              </a:gs>
            </a:gsLst>
            <a:lin ang="166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07389" y="6148043"/>
            <a:ext cx="7338991" cy="711996"/>
          </a:xfrm>
          <a:custGeom>
            <a:avLst/>
            <a:gdLst>
              <a:gd name="connsiteX0" fmla="*/ 9525 w 9144000"/>
              <a:gd name="connsiteY0" fmla="*/ 9525 h 1457325"/>
              <a:gd name="connsiteX1" fmla="*/ 9144000 w 9144000"/>
              <a:gd name="connsiteY1" fmla="*/ 0 h 1457325"/>
              <a:gd name="connsiteX2" fmla="*/ 9144000 w 9144000"/>
              <a:gd name="connsiteY2" fmla="*/ 257175 h 1457325"/>
              <a:gd name="connsiteX3" fmla="*/ 6334125 w 9144000"/>
              <a:gd name="connsiteY3" fmla="*/ 1457325 h 1457325"/>
              <a:gd name="connsiteX4" fmla="*/ 0 w 9144000"/>
              <a:gd name="connsiteY4" fmla="*/ 390525 h 1457325"/>
              <a:gd name="connsiteX5" fmla="*/ 9525 w 9144000"/>
              <a:gd name="connsiteY5" fmla="*/ 9525 h 1457325"/>
              <a:gd name="connsiteX0-1" fmla="*/ 9525 w 9144000"/>
              <a:gd name="connsiteY0-2" fmla="*/ 666750 h 2114550"/>
              <a:gd name="connsiteX1-3" fmla="*/ 9144000 w 9144000"/>
              <a:gd name="connsiteY1-4" fmla="*/ 0 h 2114550"/>
              <a:gd name="connsiteX2-5" fmla="*/ 9144000 w 9144000"/>
              <a:gd name="connsiteY2-6" fmla="*/ 914400 h 2114550"/>
              <a:gd name="connsiteX3-7" fmla="*/ 6334125 w 9144000"/>
              <a:gd name="connsiteY3-8" fmla="*/ 2114550 h 2114550"/>
              <a:gd name="connsiteX4-9" fmla="*/ 0 w 9144000"/>
              <a:gd name="connsiteY4-10" fmla="*/ 1047750 h 2114550"/>
              <a:gd name="connsiteX5-11" fmla="*/ 9525 w 9144000"/>
              <a:gd name="connsiteY5-12" fmla="*/ 666750 h 2114550"/>
              <a:gd name="connsiteX0-13" fmla="*/ 9525 w 9144000"/>
              <a:gd name="connsiteY0-14" fmla="*/ 9525 h 1457325"/>
              <a:gd name="connsiteX1-15" fmla="*/ 9144000 w 9144000"/>
              <a:gd name="connsiteY1-16" fmla="*/ 0 h 1457325"/>
              <a:gd name="connsiteX2-17" fmla="*/ 9144000 w 9144000"/>
              <a:gd name="connsiteY2-18" fmla="*/ 257175 h 1457325"/>
              <a:gd name="connsiteX3-19" fmla="*/ 6334125 w 9144000"/>
              <a:gd name="connsiteY3-20" fmla="*/ 1457325 h 1457325"/>
              <a:gd name="connsiteX4-21" fmla="*/ 0 w 9144000"/>
              <a:gd name="connsiteY4-22" fmla="*/ 390525 h 1457325"/>
              <a:gd name="connsiteX5-23" fmla="*/ 9525 w 9144000"/>
              <a:gd name="connsiteY5-24" fmla="*/ 9525 h 1457325"/>
              <a:gd name="connsiteX0-25" fmla="*/ 9525 w 9144000"/>
              <a:gd name="connsiteY0-26" fmla="*/ 9525 h 1581150"/>
              <a:gd name="connsiteX1-27" fmla="*/ 9144000 w 9144000"/>
              <a:gd name="connsiteY1-28" fmla="*/ 0 h 1581150"/>
              <a:gd name="connsiteX2-29" fmla="*/ 9144000 w 9144000"/>
              <a:gd name="connsiteY2-30" fmla="*/ 257175 h 1581150"/>
              <a:gd name="connsiteX3-31" fmla="*/ 9144000 w 9144000"/>
              <a:gd name="connsiteY3-32" fmla="*/ 1581150 h 1581150"/>
              <a:gd name="connsiteX4-33" fmla="*/ 6334125 w 9144000"/>
              <a:gd name="connsiteY4-34" fmla="*/ 1457325 h 1581150"/>
              <a:gd name="connsiteX5-35" fmla="*/ 0 w 9144000"/>
              <a:gd name="connsiteY5-36" fmla="*/ 390525 h 1581150"/>
              <a:gd name="connsiteX6" fmla="*/ 9525 w 9144000"/>
              <a:gd name="connsiteY6" fmla="*/ 9525 h 1581150"/>
              <a:gd name="connsiteX0-37" fmla="*/ 9525 w 9144000"/>
              <a:gd name="connsiteY0-38" fmla="*/ 9525 h 1581150"/>
              <a:gd name="connsiteX1-39" fmla="*/ 9144000 w 9144000"/>
              <a:gd name="connsiteY1-40" fmla="*/ 0 h 1581150"/>
              <a:gd name="connsiteX2-41" fmla="*/ 9144000 w 9144000"/>
              <a:gd name="connsiteY2-42" fmla="*/ 257175 h 1581150"/>
              <a:gd name="connsiteX3-43" fmla="*/ 9144000 w 9144000"/>
              <a:gd name="connsiteY3-44" fmla="*/ 1581150 h 1581150"/>
              <a:gd name="connsiteX4-45" fmla="*/ 0 w 9144000"/>
              <a:gd name="connsiteY4-46" fmla="*/ 390525 h 1581150"/>
              <a:gd name="connsiteX5-47" fmla="*/ 9525 w 9144000"/>
              <a:gd name="connsiteY5-48" fmla="*/ 9525 h 1581150"/>
              <a:gd name="connsiteX0-49" fmla="*/ 9525 w 9144000"/>
              <a:gd name="connsiteY0-50" fmla="*/ 9525 h 1581150"/>
              <a:gd name="connsiteX1-51" fmla="*/ 9144000 w 9144000"/>
              <a:gd name="connsiteY1-52" fmla="*/ 0 h 1581150"/>
              <a:gd name="connsiteX2-53" fmla="*/ 9144000 w 9144000"/>
              <a:gd name="connsiteY2-54" fmla="*/ 257175 h 1581150"/>
              <a:gd name="connsiteX3-55" fmla="*/ 9144000 w 9144000"/>
              <a:gd name="connsiteY3-56" fmla="*/ 1581150 h 1581150"/>
              <a:gd name="connsiteX4-57" fmla="*/ 0 w 9144000"/>
              <a:gd name="connsiteY4-58" fmla="*/ 1571625 h 1581150"/>
              <a:gd name="connsiteX5-59" fmla="*/ 9525 w 9144000"/>
              <a:gd name="connsiteY5-60" fmla="*/ 9525 h 1581150"/>
              <a:gd name="connsiteX0-61" fmla="*/ 342207 w 9144000"/>
              <a:gd name="connsiteY0-62" fmla="*/ 1323975 h 1581150"/>
              <a:gd name="connsiteX1-63" fmla="*/ 9144000 w 9144000"/>
              <a:gd name="connsiteY1-64" fmla="*/ 0 h 1581150"/>
              <a:gd name="connsiteX2-65" fmla="*/ 9144000 w 9144000"/>
              <a:gd name="connsiteY2-66" fmla="*/ 257175 h 1581150"/>
              <a:gd name="connsiteX3-67" fmla="*/ 9144000 w 9144000"/>
              <a:gd name="connsiteY3-68" fmla="*/ 1581150 h 1581150"/>
              <a:gd name="connsiteX4-69" fmla="*/ 0 w 9144000"/>
              <a:gd name="connsiteY4-70" fmla="*/ 1571625 h 1581150"/>
              <a:gd name="connsiteX5-71" fmla="*/ 342207 w 9144000"/>
              <a:gd name="connsiteY5-72" fmla="*/ 1323975 h 1581150"/>
              <a:gd name="connsiteX0-73" fmla="*/ 20 w 9144000"/>
              <a:gd name="connsiteY0-74" fmla="*/ 1323975 h 1581150"/>
              <a:gd name="connsiteX1-75" fmla="*/ 9144000 w 9144000"/>
              <a:gd name="connsiteY1-76" fmla="*/ 0 h 1581150"/>
              <a:gd name="connsiteX2-77" fmla="*/ 9144000 w 9144000"/>
              <a:gd name="connsiteY2-78" fmla="*/ 257175 h 1581150"/>
              <a:gd name="connsiteX3-79" fmla="*/ 9144000 w 9144000"/>
              <a:gd name="connsiteY3-80" fmla="*/ 1581150 h 1581150"/>
              <a:gd name="connsiteX4-81" fmla="*/ 0 w 9144000"/>
              <a:gd name="connsiteY4-82" fmla="*/ 1571625 h 1581150"/>
              <a:gd name="connsiteX5-83" fmla="*/ 20 w 9144000"/>
              <a:gd name="connsiteY5-84" fmla="*/ 1323975 h 1581150"/>
              <a:gd name="connsiteX0-85" fmla="*/ 20 w 9144000"/>
              <a:gd name="connsiteY0-86" fmla="*/ 1323975 h 1581150"/>
              <a:gd name="connsiteX1-87" fmla="*/ 9144000 w 9144000"/>
              <a:gd name="connsiteY1-88" fmla="*/ 0 h 1581150"/>
              <a:gd name="connsiteX2-89" fmla="*/ 9144000 w 9144000"/>
              <a:gd name="connsiteY2-90" fmla="*/ 257175 h 1581150"/>
              <a:gd name="connsiteX3-91" fmla="*/ 9144000 w 9144000"/>
              <a:gd name="connsiteY3-92" fmla="*/ 1581150 h 1581150"/>
              <a:gd name="connsiteX4-93" fmla="*/ 0 w 9144000"/>
              <a:gd name="connsiteY4-94" fmla="*/ 1571625 h 1581150"/>
              <a:gd name="connsiteX5-95" fmla="*/ 20 w 9144000"/>
              <a:gd name="connsiteY5-96" fmla="*/ 1323975 h 1581150"/>
              <a:gd name="connsiteX0-97" fmla="*/ 20 w 9144000"/>
              <a:gd name="connsiteY0-98" fmla="*/ 1323975 h 1581150"/>
              <a:gd name="connsiteX1-99" fmla="*/ 9144000 w 9144000"/>
              <a:gd name="connsiteY1-100" fmla="*/ 0 h 1581150"/>
              <a:gd name="connsiteX2-101" fmla="*/ 9144000 w 9144000"/>
              <a:gd name="connsiteY2-102" fmla="*/ 257175 h 1581150"/>
              <a:gd name="connsiteX3-103" fmla="*/ 9144000 w 9144000"/>
              <a:gd name="connsiteY3-104" fmla="*/ 1581150 h 1581150"/>
              <a:gd name="connsiteX4-105" fmla="*/ 0 w 9144000"/>
              <a:gd name="connsiteY4-106" fmla="*/ 1571625 h 1581150"/>
              <a:gd name="connsiteX5-107" fmla="*/ 20 w 9144000"/>
              <a:gd name="connsiteY5-108" fmla="*/ 1323975 h 1581150"/>
              <a:gd name="connsiteX0-109" fmla="*/ 20 w 9144000"/>
              <a:gd name="connsiteY0-110" fmla="*/ 1323975 h 1581150"/>
              <a:gd name="connsiteX1-111" fmla="*/ 9144000 w 9144000"/>
              <a:gd name="connsiteY1-112" fmla="*/ 0 h 1581150"/>
              <a:gd name="connsiteX2-113" fmla="*/ 9144000 w 9144000"/>
              <a:gd name="connsiteY2-114" fmla="*/ 257175 h 1581150"/>
              <a:gd name="connsiteX3-115" fmla="*/ 9144000 w 9144000"/>
              <a:gd name="connsiteY3-116" fmla="*/ 1581150 h 1581150"/>
              <a:gd name="connsiteX4-117" fmla="*/ 9134495 w 9144000"/>
              <a:gd name="connsiteY4-118" fmla="*/ 1572115 h 1581150"/>
              <a:gd name="connsiteX5-119" fmla="*/ 0 w 9144000"/>
              <a:gd name="connsiteY5-120" fmla="*/ 1571625 h 1581150"/>
              <a:gd name="connsiteX6-121" fmla="*/ 20 w 9144000"/>
              <a:gd name="connsiteY6-122" fmla="*/ 1323975 h 1581150"/>
              <a:gd name="connsiteX0-123" fmla="*/ 20 w 9144000"/>
              <a:gd name="connsiteY0-124" fmla="*/ 1323975 h 1581150"/>
              <a:gd name="connsiteX1-125" fmla="*/ 9144000 w 9144000"/>
              <a:gd name="connsiteY1-126" fmla="*/ 0 h 1581150"/>
              <a:gd name="connsiteX2-127" fmla="*/ 9144000 w 9144000"/>
              <a:gd name="connsiteY2-128" fmla="*/ 1581150 h 1581150"/>
              <a:gd name="connsiteX3-129" fmla="*/ 9134495 w 9144000"/>
              <a:gd name="connsiteY3-130" fmla="*/ 1572115 h 1581150"/>
              <a:gd name="connsiteX4-131" fmla="*/ 0 w 9144000"/>
              <a:gd name="connsiteY4-132" fmla="*/ 1571625 h 1581150"/>
              <a:gd name="connsiteX5-133" fmla="*/ 20 w 9144000"/>
              <a:gd name="connsiteY5-134" fmla="*/ 1323975 h 1581150"/>
              <a:gd name="connsiteX0-135" fmla="*/ 20 w 9144000"/>
              <a:gd name="connsiteY0-136" fmla="*/ 456601 h 713776"/>
              <a:gd name="connsiteX1-137" fmla="*/ 8611709 w 9144000"/>
              <a:gd name="connsiteY1-138" fmla="*/ 0 h 713776"/>
              <a:gd name="connsiteX2-139" fmla="*/ 9144000 w 9144000"/>
              <a:gd name="connsiteY2-140" fmla="*/ 713776 h 713776"/>
              <a:gd name="connsiteX3-141" fmla="*/ 9134495 w 9144000"/>
              <a:gd name="connsiteY3-142" fmla="*/ 704741 h 713776"/>
              <a:gd name="connsiteX4-143" fmla="*/ 0 w 9144000"/>
              <a:gd name="connsiteY4-144" fmla="*/ 704251 h 713776"/>
              <a:gd name="connsiteX5-145" fmla="*/ 20 w 9144000"/>
              <a:gd name="connsiteY5-146" fmla="*/ 456601 h 713776"/>
              <a:gd name="connsiteX0-147" fmla="*/ 20 w 9144000"/>
              <a:gd name="connsiteY0-148" fmla="*/ 818007 h 1075182"/>
              <a:gd name="connsiteX1-149" fmla="*/ 9124990 w 9144000"/>
              <a:gd name="connsiteY1-150" fmla="*/ 0 h 1075182"/>
              <a:gd name="connsiteX2-151" fmla="*/ 9144000 w 9144000"/>
              <a:gd name="connsiteY2-152" fmla="*/ 1075182 h 1075182"/>
              <a:gd name="connsiteX3-153" fmla="*/ 9134495 w 9144000"/>
              <a:gd name="connsiteY3-154" fmla="*/ 1066147 h 1075182"/>
              <a:gd name="connsiteX4-155" fmla="*/ 0 w 9144000"/>
              <a:gd name="connsiteY4-156" fmla="*/ 1065657 h 1075182"/>
              <a:gd name="connsiteX5-157" fmla="*/ 20 w 9144000"/>
              <a:gd name="connsiteY5-158" fmla="*/ 818007 h 1075182"/>
              <a:gd name="connsiteX0-159" fmla="*/ 20 w 9144000"/>
              <a:gd name="connsiteY0-160" fmla="*/ 176512 h 433687"/>
              <a:gd name="connsiteX1-161" fmla="*/ 8782802 w 9144000"/>
              <a:gd name="connsiteY1-162" fmla="*/ 0 h 433687"/>
              <a:gd name="connsiteX2-163" fmla="*/ 9144000 w 9144000"/>
              <a:gd name="connsiteY2-164" fmla="*/ 433687 h 433687"/>
              <a:gd name="connsiteX3-165" fmla="*/ 9134495 w 9144000"/>
              <a:gd name="connsiteY3-166" fmla="*/ 424652 h 433687"/>
              <a:gd name="connsiteX4-167" fmla="*/ 0 w 9144000"/>
              <a:gd name="connsiteY4-168" fmla="*/ 424162 h 433687"/>
              <a:gd name="connsiteX5-169" fmla="*/ 20 w 9144000"/>
              <a:gd name="connsiteY5-170" fmla="*/ 176512 h 433687"/>
              <a:gd name="connsiteX0-171" fmla="*/ 20 w 9144000"/>
              <a:gd name="connsiteY0-172" fmla="*/ 411426 h 668601"/>
              <a:gd name="connsiteX1-173" fmla="*/ 9124989 w 9144000"/>
              <a:gd name="connsiteY1-174" fmla="*/ 0 h 668601"/>
              <a:gd name="connsiteX2-175" fmla="*/ 9144000 w 9144000"/>
              <a:gd name="connsiteY2-176" fmla="*/ 668601 h 668601"/>
              <a:gd name="connsiteX3-177" fmla="*/ 9134495 w 9144000"/>
              <a:gd name="connsiteY3-178" fmla="*/ 659566 h 668601"/>
              <a:gd name="connsiteX4-179" fmla="*/ 0 w 9144000"/>
              <a:gd name="connsiteY4-180" fmla="*/ 659076 h 668601"/>
              <a:gd name="connsiteX5-181" fmla="*/ 20 w 9144000"/>
              <a:gd name="connsiteY5-182" fmla="*/ 411426 h 668601"/>
              <a:gd name="connsiteX0-183" fmla="*/ 20 w 9144000"/>
              <a:gd name="connsiteY0-184" fmla="*/ 998711 h 1081261"/>
              <a:gd name="connsiteX1-185" fmla="*/ 9124989 w 9144000"/>
              <a:gd name="connsiteY1-186" fmla="*/ 0 h 1081261"/>
              <a:gd name="connsiteX2-187" fmla="*/ 9144000 w 9144000"/>
              <a:gd name="connsiteY2-188" fmla="*/ 668601 h 1081261"/>
              <a:gd name="connsiteX3-189" fmla="*/ 9134495 w 9144000"/>
              <a:gd name="connsiteY3-190" fmla="*/ 659566 h 1081261"/>
              <a:gd name="connsiteX4-191" fmla="*/ 0 w 9144000"/>
              <a:gd name="connsiteY4-192" fmla="*/ 659076 h 1081261"/>
              <a:gd name="connsiteX5-193" fmla="*/ 20 w 9144000"/>
              <a:gd name="connsiteY5-194" fmla="*/ 998711 h 1081261"/>
              <a:gd name="connsiteX0-195" fmla="*/ 2243247 w 9144000"/>
              <a:gd name="connsiteY0-196" fmla="*/ 619235 h 701785"/>
              <a:gd name="connsiteX1-197" fmla="*/ 9124989 w 9144000"/>
              <a:gd name="connsiteY1-198" fmla="*/ 0 h 701785"/>
              <a:gd name="connsiteX2-199" fmla="*/ 9144000 w 9144000"/>
              <a:gd name="connsiteY2-200" fmla="*/ 668601 h 701785"/>
              <a:gd name="connsiteX3-201" fmla="*/ 9134495 w 9144000"/>
              <a:gd name="connsiteY3-202" fmla="*/ 659566 h 701785"/>
              <a:gd name="connsiteX4-203" fmla="*/ 0 w 9144000"/>
              <a:gd name="connsiteY4-204" fmla="*/ 659076 h 701785"/>
              <a:gd name="connsiteX5-205" fmla="*/ 2243247 w 9144000"/>
              <a:gd name="connsiteY5-206" fmla="*/ 619235 h 701785"/>
              <a:gd name="connsiteX0-207" fmla="*/ 7 w 6900760"/>
              <a:gd name="connsiteY0-208" fmla="*/ 619235 h 1354783"/>
              <a:gd name="connsiteX1-209" fmla="*/ 6881749 w 6900760"/>
              <a:gd name="connsiteY1-210" fmla="*/ 0 h 1354783"/>
              <a:gd name="connsiteX2-211" fmla="*/ 6900760 w 6900760"/>
              <a:gd name="connsiteY2-212" fmla="*/ 668601 h 1354783"/>
              <a:gd name="connsiteX3-213" fmla="*/ 6891255 w 6900760"/>
              <a:gd name="connsiteY3-214" fmla="*/ 659566 h 1354783"/>
              <a:gd name="connsiteX4-215" fmla="*/ 684361 w 6900760"/>
              <a:gd name="connsiteY4-216" fmla="*/ 1354783 h 1354783"/>
              <a:gd name="connsiteX5-217" fmla="*/ 7 w 6900760"/>
              <a:gd name="connsiteY5-218" fmla="*/ 619235 h 1354783"/>
              <a:gd name="connsiteX0-219" fmla="*/ 0 w 6900753"/>
              <a:gd name="connsiteY0-220" fmla="*/ 619235 h 668601"/>
              <a:gd name="connsiteX1-221" fmla="*/ 6881742 w 6900753"/>
              <a:gd name="connsiteY1-222" fmla="*/ 0 h 668601"/>
              <a:gd name="connsiteX2-223" fmla="*/ 6900753 w 6900753"/>
              <a:gd name="connsiteY2-224" fmla="*/ 668601 h 668601"/>
              <a:gd name="connsiteX3-225" fmla="*/ 6891248 w 6900753"/>
              <a:gd name="connsiteY3-226" fmla="*/ 659566 h 668601"/>
              <a:gd name="connsiteX4-227" fmla="*/ 0 w 6900753"/>
              <a:gd name="connsiteY4-228" fmla="*/ 619235 h 668601"/>
              <a:gd name="connsiteX0-229" fmla="*/ 0 w 6263905"/>
              <a:gd name="connsiteY0-230" fmla="*/ 1197485 h 1197485"/>
              <a:gd name="connsiteX1-231" fmla="*/ 6244894 w 6263905"/>
              <a:gd name="connsiteY1-232" fmla="*/ 0 h 1197485"/>
              <a:gd name="connsiteX2-233" fmla="*/ 6263905 w 6263905"/>
              <a:gd name="connsiteY2-234" fmla="*/ 668601 h 1197485"/>
              <a:gd name="connsiteX3-235" fmla="*/ 6254400 w 6263905"/>
              <a:gd name="connsiteY3-236" fmla="*/ 659566 h 1197485"/>
              <a:gd name="connsiteX4-237" fmla="*/ 0 w 6263905"/>
              <a:gd name="connsiteY4-238" fmla="*/ 1197485 h 1197485"/>
              <a:gd name="connsiteX0-239" fmla="*/ 0 w 7318982"/>
              <a:gd name="connsiteY0-240" fmla="*/ 673446 h 673446"/>
              <a:gd name="connsiteX1-241" fmla="*/ 7299971 w 7318982"/>
              <a:gd name="connsiteY1-242" fmla="*/ 0 h 673446"/>
              <a:gd name="connsiteX2-243" fmla="*/ 7318982 w 7318982"/>
              <a:gd name="connsiteY2-244" fmla="*/ 668601 h 673446"/>
              <a:gd name="connsiteX3-245" fmla="*/ 7309477 w 7318982"/>
              <a:gd name="connsiteY3-246" fmla="*/ 659566 h 673446"/>
              <a:gd name="connsiteX4-247" fmla="*/ 0 w 7318982"/>
              <a:gd name="connsiteY4-248" fmla="*/ 673446 h 673446"/>
              <a:gd name="connsiteX0-249" fmla="*/ 0 w 7318982"/>
              <a:gd name="connsiteY0-250" fmla="*/ 673446 h 673446"/>
              <a:gd name="connsiteX1-251" fmla="*/ 7299971 w 7318982"/>
              <a:gd name="connsiteY1-252" fmla="*/ 0 h 673446"/>
              <a:gd name="connsiteX2-253" fmla="*/ 7318982 w 7318982"/>
              <a:gd name="connsiteY2-254" fmla="*/ 668601 h 673446"/>
              <a:gd name="connsiteX3-255" fmla="*/ 0 w 7318982"/>
              <a:gd name="connsiteY3-256" fmla="*/ 673446 h 673446"/>
              <a:gd name="connsiteX0-257" fmla="*/ 0 w 7318982"/>
              <a:gd name="connsiteY0-258" fmla="*/ 526624 h 526624"/>
              <a:gd name="connsiteX1-259" fmla="*/ 7166898 w 7318982"/>
              <a:gd name="connsiteY1-260" fmla="*/ 0 h 526624"/>
              <a:gd name="connsiteX2-261" fmla="*/ 7318982 w 7318982"/>
              <a:gd name="connsiteY2-262" fmla="*/ 521779 h 526624"/>
              <a:gd name="connsiteX3-263" fmla="*/ 0 w 7318982"/>
              <a:gd name="connsiteY3-264" fmla="*/ 526624 h 526624"/>
              <a:gd name="connsiteX0-265" fmla="*/ 0 w 7323733"/>
              <a:gd name="connsiteY0-266" fmla="*/ 673445 h 673445"/>
              <a:gd name="connsiteX1-267" fmla="*/ 7323733 w 7323733"/>
              <a:gd name="connsiteY1-268" fmla="*/ 0 h 673445"/>
              <a:gd name="connsiteX2-269" fmla="*/ 7318982 w 7323733"/>
              <a:gd name="connsiteY2-270" fmla="*/ 668600 h 673445"/>
              <a:gd name="connsiteX3-271" fmla="*/ 0 w 7323733"/>
              <a:gd name="connsiteY3-272" fmla="*/ 673445 h 673445"/>
              <a:gd name="connsiteX0-273" fmla="*/ 0 w 7323733"/>
              <a:gd name="connsiteY0-274" fmla="*/ 673445 h 673445"/>
              <a:gd name="connsiteX1-275" fmla="*/ 7323733 w 7323733"/>
              <a:gd name="connsiteY1-276" fmla="*/ 0 h 673445"/>
              <a:gd name="connsiteX2-277" fmla="*/ 7145512 w 7323733"/>
              <a:gd name="connsiteY2-278" fmla="*/ 352371 h 673445"/>
              <a:gd name="connsiteX3-279" fmla="*/ 0 w 7323733"/>
              <a:gd name="connsiteY3-280" fmla="*/ 673445 h 673445"/>
              <a:gd name="connsiteX0-281" fmla="*/ 0 w 7323733"/>
              <a:gd name="connsiteY0-282" fmla="*/ 673445 h 675378"/>
              <a:gd name="connsiteX1-283" fmla="*/ 7323733 w 7323733"/>
              <a:gd name="connsiteY1-284" fmla="*/ 0 h 675378"/>
              <a:gd name="connsiteX2-285" fmla="*/ 7318982 w 7323733"/>
              <a:gd name="connsiteY2-286" fmla="*/ 675378 h 675378"/>
              <a:gd name="connsiteX3-287" fmla="*/ 0 w 7323733"/>
              <a:gd name="connsiteY3-288" fmla="*/ 673445 h 675378"/>
              <a:gd name="connsiteX0-289" fmla="*/ 0 w 7323733"/>
              <a:gd name="connsiteY0-290" fmla="*/ 673445 h 673445"/>
              <a:gd name="connsiteX1-291" fmla="*/ 7323733 w 7323733"/>
              <a:gd name="connsiteY1-292" fmla="*/ 0 h 673445"/>
              <a:gd name="connsiteX2-293" fmla="*/ 7202544 w 7323733"/>
              <a:gd name="connsiteY2-294" fmla="*/ 490158 h 673445"/>
              <a:gd name="connsiteX3-295" fmla="*/ 0 w 7323733"/>
              <a:gd name="connsiteY3-296" fmla="*/ 673445 h 673445"/>
              <a:gd name="connsiteX0-297" fmla="*/ 0 w 7323733"/>
              <a:gd name="connsiteY0-298" fmla="*/ 673445 h 675379"/>
              <a:gd name="connsiteX1-299" fmla="*/ 7323733 w 7323733"/>
              <a:gd name="connsiteY1-300" fmla="*/ 0 h 675379"/>
              <a:gd name="connsiteX2-301" fmla="*/ 7321359 w 7323733"/>
              <a:gd name="connsiteY2-302" fmla="*/ 675379 h 675379"/>
              <a:gd name="connsiteX3-303" fmla="*/ 0 w 7323733"/>
              <a:gd name="connsiteY3-304" fmla="*/ 673445 h 675379"/>
            </a:gdLst>
            <a:ahLst/>
            <a:cxnLst>
              <a:cxn ang="0">
                <a:pos x="connsiteX0-1" y="connsiteY0-2"/>
              </a:cxn>
              <a:cxn ang="0">
                <a:pos x="connsiteX1-3" y="connsiteY1-4"/>
              </a:cxn>
              <a:cxn ang="0">
                <a:pos x="connsiteX2-5" y="connsiteY2-6"/>
              </a:cxn>
              <a:cxn ang="0">
                <a:pos x="connsiteX3-7" y="connsiteY3-8"/>
              </a:cxn>
            </a:cxnLst>
            <a:rect l="l" t="t" r="r" b="b"/>
            <a:pathLst>
              <a:path w="7323733" h="675379">
                <a:moveTo>
                  <a:pt x="0" y="673445"/>
                </a:moveTo>
                <a:lnTo>
                  <a:pt x="7323733" y="0"/>
                </a:lnTo>
                <a:cubicBezTo>
                  <a:pt x="7322149" y="222867"/>
                  <a:pt x="7322943" y="452512"/>
                  <a:pt x="7321359" y="675379"/>
                </a:cubicBezTo>
                <a:lnTo>
                  <a:pt x="0" y="673445"/>
                </a:lnTo>
                <a:close/>
              </a:path>
            </a:pathLst>
          </a:custGeom>
          <a:gradFill>
            <a:gsLst>
              <a:gs pos="28000">
                <a:schemeClr val="accent3"/>
              </a:gs>
              <a:gs pos="40000">
                <a:schemeClr val="accent3">
                  <a:lumMod val="40000"/>
                  <a:lumOff val="60000"/>
                </a:schemeClr>
              </a:gs>
              <a:gs pos="48000">
                <a:schemeClr val="accent3"/>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96" y="5412337"/>
            <a:ext cx="7605568" cy="927910"/>
          </a:xfrm>
          <a:custGeom>
            <a:avLst/>
            <a:gdLst>
              <a:gd name="connsiteX0" fmla="*/ 0 w 7436498"/>
              <a:gd name="connsiteY0" fmla="*/ 0 h 951723"/>
              <a:gd name="connsiteX1" fmla="*/ 0 w 7436498"/>
              <a:gd name="connsiteY1" fmla="*/ 139959 h 951723"/>
              <a:gd name="connsiteX2" fmla="*/ 7053942 w 7436498"/>
              <a:gd name="connsiteY2" fmla="*/ 951723 h 951723"/>
              <a:gd name="connsiteX3" fmla="*/ 7436498 w 7436498"/>
              <a:gd name="connsiteY3" fmla="*/ 914400 h 951723"/>
              <a:gd name="connsiteX4" fmla="*/ 0 w 7436498"/>
              <a:gd name="connsiteY4" fmla="*/ 0 h 951723"/>
              <a:gd name="connsiteX0-1" fmla="*/ 190500 w 7436498"/>
              <a:gd name="connsiteY0-2" fmla="*/ 0 h 1004110"/>
              <a:gd name="connsiteX1-3" fmla="*/ 0 w 7436498"/>
              <a:gd name="connsiteY1-4" fmla="*/ 192346 h 1004110"/>
              <a:gd name="connsiteX2-5" fmla="*/ 7053942 w 7436498"/>
              <a:gd name="connsiteY2-6" fmla="*/ 1004110 h 1004110"/>
              <a:gd name="connsiteX3-7" fmla="*/ 7436498 w 7436498"/>
              <a:gd name="connsiteY3-8" fmla="*/ 966787 h 1004110"/>
              <a:gd name="connsiteX4-9" fmla="*/ 190500 w 7436498"/>
              <a:gd name="connsiteY4-10" fmla="*/ 0 h 1004110"/>
              <a:gd name="connsiteX0-11" fmla="*/ 0 w 7448404"/>
              <a:gd name="connsiteY0-12" fmla="*/ 0 h 923148"/>
              <a:gd name="connsiteX1-13" fmla="*/ 11906 w 7448404"/>
              <a:gd name="connsiteY1-14" fmla="*/ 111384 h 923148"/>
              <a:gd name="connsiteX2-15" fmla="*/ 7065848 w 7448404"/>
              <a:gd name="connsiteY2-16" fmla="*/ 923148 h 923148"/>
              <a:gd name="connsiteX3-17" fmla="*/ 7448404 w 7448404"/>
              <a:gd name="connsiteY3-18" fmla="*/ 885825 h 923148"/>
              <a:gd name="connsiteX4-19" fmla="*/ 0 w 7448404"/>
              <a:gd name="connsiteY4-20" fmla="*/ 0 h 923148"/>
              <a:gd name="connsiteX0-21" fmla="*/ 0 w 7448404"/>
              <a:gd name="connsiteY0-22" fmla="*/ 0 h 923148"/>
              <a:gd name="connsiteX1-23" fmla="*/ 164306 w 7448404"/>
              <a:gd name="connsiteY1-24" fmla="*/ 68522 h 923148"/>
              <a:gd name="connsiteX2-25" fmla="*/ 7065848 w 7448404"/>
              <a:gd name="connsiteY2-26" fmla="*/ 923148 h 923148"/>
              <a:gd name="connsiteX3-27" fmla="*/ 7448404 w 7448404"/>
              <a:gd name="connsiteY3-28" fmla="*/ 885825 h 923148"/>
              <a:gd name="connsiteX4-29" fmla="*/ 0 w 7448404"/>
              <a:gd name="connsiteY4-30" fmla="*/ 0 h 923148"/>
              <a:gd name="connsiteX0-31" fmla="*/ 0 w 7448404"/>
              <a:gd name="connsiteY0-32" fmla="*/ 0 h 923148"/>
              <a:gd name="connsiteX1-33" fmla="*/ 302418 w 7448404"/>
              <a:gd name="connsiteY1-34" fmla="*/ 297122 h 923148"/>
              <a:gd name="connsiteX2-35" fmla="*/ 7065848 w 7448404"/>
              <a:gd name="connsiteY2-36" fmla="*/ 923148 h 923148"/>
              <a:gd name="connsiteX3-37" fmla="*/ 7448404 w 7448404"/>
              <a:gd name="connsiteY3-38" fmla="*/ 885825 h 923148"/>
              <a:gd name="connsiteX4-39" fmla="*/ 0 w 7448404"/>
              <a:gd name="connsiteY4-40" fmla="*/ 0 h 923148"/>
              <a:gd name="connsiteX0-41" fmla="*/ 1 w 7448405"/>
              <a:gd name="connsiteY0-42" fmla="*/ 0 h 923148"/>
              <a:gd name="connsiteX1-43" fmla="*/ 0 w 7448405"/>
              <a:gd name="connsiteY1-44" fmla="*/ 75665 h 923148"/>
              <a:gd name="connsiteX2-45" fmla="*/ 7065849 w 7448405"/>
              <a:gd name="connsiteY2-46" fmla="*/ 923148 h 923148"/>
              <a:gd name="connsiteX3-47" fmla="*/ 7448405 w 7448405"/>
              <a:gd name="connsiteY3-48" fmla="*/ 885825 h 923148"/>
              <a:gd name="connsiteX4-49" fmla="*/ 1 w 7448405"/>
              <a:gd name="connsiteY4-50" fmla="*/ 0 h 923148"/>
              <a:gd name="connsiteX0-51" fmla="*/ 1 w 7400780"/>
              <a:gd name="connsiteY0-52" fmla="*/ 0 h 928688"/>
              <a:gd name="connsiteX1-53" fmla="*/ 0 w 7400780"/>
              <a:gd name="connsiteY1-54" fmla="*/ 75665 h 928688"/>
              <a:gd name="connsiteX2-55" fmla="*/ 7065849 w 7400780"/>
              <a:gd name="connsiteY2-56" fmla="*/ 923148 h 928688"/>
              <a:gd name="connsiteX3-57" fmla="*/ 7400780 w 7400780"/>
              <a:gd name="connsiteY3-58" fmla="*/ 928688 h 928688"/>
              <a:gd name="connsiteX4-59" fmla="*/ 1 w 7400780"/>
              <a:gd name="connsiteY4-60" fmla="*/ 0 h 928688"/>
              <a:gd name="connsiteX0-61" fmla="*/ 1 w 7605568"/>
              <a:gd name="connsiteY0-62" fmla="*/ 0 h 923148"/>
              <a:gd name="connsiteX1-63" fmla="*/ 0 w 7605568"/>
              <a:gd name="connsiteY1-64" fmla="*/ 75665 h 923148"/>
              <a:gd name="connsiteX2-65" fmla="*/ 7065849 w 7605568"/>
              <a:gd name="connsiteY2-66" fmla="*/ 923148 h 923148"/>
              <a:gd name="connsiteX3-67" fmla="*/ 7605568 w 7605568"/>
              <a:gd name="connsiteY3-68" fmla="*/ 897732 h 923148"/>
              <a:gd name="connsiteX4-69" fmla="*/ 1 w 7605568"/>
              <a:gd name="connsiteY4-70" fmla="*/ 0 h 923148"/>
              <a:gd name="connsiteX0-71" fmla="*/ 1 w 7605568"/>
              <a:gd name="connsiteY0-72" fmla="*/ 0 h 897732"/>
              <a:gd name="connsiteX1-73" fmla="*/ 0 w 7605568"/>
              <a:gd name="connsiteY1-74" fmla="*/ 75665 h 897732"/>
              <a:gd name="connsiteX2-75" fmla="*/ 7065849 w 7605568"/>
              <a:gd name="connsiteY2-76" fmla="*/ 863617 h 897732"/>
              <a:gd name="connsiteX3-77" fmla="*/ 7605568 w 7605568"/>
              <a:gd name="connsiteY3-78" fmla="*/ 897732 h 897732"/>
              <a:gd name="connsiteX4-79" fmla="*/ 1 w 7605568"/>
              <a:gd name="connsiteY4-80" fmla="*/ 0 h 897732"/>
              <a:gd name="connsiteX0-81" fmla="*/ 1 w 7605568"/>
              <a:gd name="connsiteY0-82" fmla="*/ 0 h 927910"/>
              <a:gd name="connsiteX1-83" fmla="*/ 0 w 7605568"/>
              <a:gd name="connsiteY1-84" fmla="*/ 75665 h 927910"/>
              <a:gd name="connsiteX2-85" fmla="*/ 7225392 w 7605568"/>
              <a:gd name="connsiteY2-86" fmla="*/ 927910 h 927910"/>
              <a:gd name="connsiteX3-87" fmla="*/ 7605568 w 7605568"/>
              <a:gd name="connsiteY3-88" fmla="*/ 897732 h 927910"/>
              <a:gd name="connsiteX4-89" fmla="*/ 1 w 7605568"/>
              <a:gd name="connsiteY4-90" fmla="*/ 0 h 9279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5568" h="927910">
                <a:moveTo>
                  <a:pt x="1" y="0"/>
                </a:moveTo>
                <a:cubicBezTo>
                  <a:pt x="1" y="25222"/>
                  <a:pt x="0" y="50443"/>
                  <a:pt x="0" y="75665"/>
                </a:cubicBezTo>
                <a:lnTo>
                  <a:pt x="7225392" y="927910"/>
                </a:lnTo>
                <a:lnTo>
                  <a:pt x="7605568" y="897732"/>
                </a:lnTo>
                <a:lnTo>
                  <a:pt x="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680725" y="6116507"/>
            <a:ext cx="7465656" cy="741493"/>
          </a:xfrm>
          <a:custGeom>
            <a:avLst/>
            <a:gdLst>
              <a:gd name="connsiteX0" fmla="*/ 7408506 w 7408506"/>
              <a:gd name="connsiteY0" fmla="*/ 0 h 755780"/>
              <a:gd name="connsiteX1" fmla="*/ 0 w 7408506"/>
              <a:gd name="connsiteY1" fmla="*/ 755780 h 755780"/>
              <a:gd name="connsiteX2" fmla="*/ 662473 w 7408506"/>
              <a:gd name="connsiteY2" fmla="*/ 755780 h 755780"/>
              <a:gd name="connsiteX3" fmla="*/ 7408506 w 7408506"/>
              <a:gd name="connsiteY3" fmla="*/ 74645 h 755780"/>
              <a:gd name="connsiteX4" fmla="*/ 7408506 w 7408506"/>
              <a:gd name="connsiteY4" fmla="*/ 0 h 755780"/>
              <a:gd name="connsiteX0-1" fmla="*/ 6958449 w 6958449"/>
              <a:gd name="connsiteY0-2" fmla="*/ 0 h 755780"/>
              <a:gd name="connsiteX1-3" fmla="*/ 0 w 6958449"/>
              <a:gd name="connsiteY1-4" fmla="*/ 712918 h 755780"/>
              <a:gd name="connsiteX2-5" fmla="*/ 212416 w 6958449"/>
              <a:gd name="connsiteY2-6" fmla="*/ 755780 h 755780"/>
              <a:gd name="connsiteX3-7" fmla="*/ 6958449 w 6958449"/>
              <a:gd name="connsiteY3-8" fmla="*/ 74645 h 755780"/>
              <a:gd name="connsiteX4-9" fmla="*/ 6958449 w 6958449"/>
              <a:gd name="connsiteY4-10" fmla="*/ 0 h 755780"/>
              <a:gd name="connsiteX0-11" fmla="*/ 6958449 w 6958449"/>
              <a:gd name="connsiteY0-12" fmla="*/ 0 h 712918"/>
              <a:gd name="connsiteX1-13" fmla="*/ 0 w 6958449"/>
              <a:gd name="connsiteY1-14" fmla="*/ 712918 h 712918"/>
              <a:gd name="connsiteX2-15" fmla="*/ 302903 w 6958449"/>
              <a:gd name="connsiteY2-16" fmla="*/ 705774 h 712918"/>
              <a:gd name="connsiteX3-17" fmla="*/ 6958449 w 6958449"/>
              <a:gd name="connsiteY3-18" fmla="*/ 74645 h 712918"/>
              <a:gd name="connsiteX4-19" fmla="*/ 6958449 w 6958449"/>
              <a:gd name="connsiteY4-20" fmla="*/ 0 h 712918"/>
              <a:gd name="connsiteX0-21" fmla="*/ 6958449 w 6958449"/>
              <a:gd name="connsiteY0-22" fmla="*/ 0 h 741492"/>
              <a:gd name="connsiteX1-23" fmla="*/ 0 w 6958449"/>
              <a:gd name="connsiteY1-24" fmla="*/ 712918 h 741492"/>
              <a:gd name="connsiteX2-25" fmla="*/ 248134 w 6958449"/>
              <a:gd name="connsiteY2-26" fmla="*/ 741492 h 741492"/>
              <a:gd name="connsiteX3-27" fmla="*/ 6958449 w 6958449"/>
              <a:gd name="connsiteY3-28" fmla="*/ 74645 h 741492"/>
              <a:gd name="connsiteX4-29" fmla="*/ 6958449 w 6958449"/>
              <a:gd name="connsiteY4-30" fmla="*/ 0 h 741492"/>
              <a:gd name="connsiteX0-31" fmla="*/ 7465656 w 7465656"/>
              <a:gd name="connsiteY0-32" fmla="*/ 0 h 741493"/>
              <a:gd name="connsiteX1-33" fmla="*/ 0 w 7465656"/>
              <a:gd name="connsiteY1-34" fmla="*/ 741493 h 741493"/>
              <a:gd name="connsiteX2-35" fmla="*/ 755341 w 7465656"/>
              <a:gd name="connsiteY2-36" fmla="*/ 741492 h 741493"/>
              <a:gd name="connsiteX3-37" fmla="*/ 7465656 w 7465656"/>
              <a:gd name="connsiteY3-38" fmla="*/ 74645 h 741493"/>
              <a:gd name="connsiteX4-39" fmla="*/ 7465656 w 7465656"/>
              <a:gd name="connsiteY4-40" fmla="*/ 0 h 7414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65656" h="741493">
                <a:moveTo>
                  <a:pt x="7465656" y="0"/>
                </a:moveTo>
                <a:lnTo>
                  <a:pt x="0" y="741493"/>
                </a:lnTo>
                <a:lnTo>
                  <a:pt x="755341" y="741492"/>
                </a:lnTo>
                <a:lnTo>
                  <a:pt x="7465656" y="74645"/>
                </a:lnTo>
                <a:lnTo>
                  <a:pt x="746565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7C8FBAA-C044-42B0-A272-3B1FE8209733}" type="datetime5">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a:t>计算机科学与工程学院    陈朝华</a:t>
            </a:r>
            <a:endParaRPr lang="zh-CN" altLang="en-US" dirty="0"/>
          </a:p>
        </p:txBody>
      </p:sp>
      <p:sp>
        <p:nvSpPr>
          <p:cNvPr id="6" name="Slide Number Placeholder 5"/>
          <p:cNvSpPr>
            <a:spLocks noGrp="1"/>
          </p:cNvSpPr>
          <p:nvPr>
            <p:ph type="sldNum" sz="quarter" idx="12"/>
          </p:nvPr>
        </p:nvSpPr>
        <p:spPr/>
        <p:txBody>
          <a:bodyPr/>
          <a:lstStyle/>
          <a:p>
            <a:fld id="{02032FB1-9441-4477-BC2C-471BE8C7C13C}" type="slidenum">
              <a:rPr lang="zh-CN" altLang="en-US" smtClean="0"/>
            </a:fld>
            <a:endParaRPr lang="zh-CN" altLang="en-US"/>
          </a:p>
        </p:txBody>
      </p:sp>
      <p:pic>
        <p:nvPicPr>
          <p:cNvPr id="7" name="图片 6" descr="logo.png"/>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0" y="0"/>
            <a:ext cx="1768166" cy="480018"/>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6761C7C-271B-430F-9550-1B63DBC8EF14}" type="datetime5">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a:t>计算机科学与工程学院    陈朝华</a:t>
            </a:r>
            <a:endParaRPr lang="zh-CN" altLang="en-US" dirty="0"/>
          </a:p>
        </p:txBody>
      </p:sp>
      <p:sp>
        <p:nvSpPr>
          <p:cNvPr id="6" name="Slide Number Placeholder 5"/>
          <p:cNvSpPr>
            <a:spLocks noGrp="1"/>
          </p:cNvSpPr>
          <p:nvPr>
            <p:ph type="sldNum" sz="quarter" idx="12"/>
          </p:nvPr>
        </p:nvSpPr>
        <p:spPr/>
        <p:txBody>
          <a:bodyPr/>
          <a:lstStyle/>
          <a:p>
            <a:fld id="{02032FB1-9441-4477-BC2C-471BE8C7C13C}" type="slidenum">
              <a:rPr lang="zh-CN" altLang="en-US" smtClean="0"/>
            </a:fld>
            <a:endParaRPr lang="zh-CN" altLang="en-US"/>
          </a:p>
        </p:txBody>
      </p:sp>
      <p:pic>
        <p:nvPicPr>
          <p:cNvPr id="7" name="图片 6" descr="logo.png"/>
          <p:cNvPicPr>
            <a:picLocks noChangeAspect="1"/>
          </p:cNvPicPr>
          <p:nvPr userDrawn="1"/>
        </p:nvPicPr>
        <p:blipFill>
          <a:blip r:embed="rId2">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2246" y="0"/>
            <a:ext cx="1768166" cy="48001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52633"/>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8F6DE071-09B1-4D67-974E-4E02D55B9F8B}" type="datetime5">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a:t>计算机科学与工程学院    陈朝华</a:t>
            </a:r>
            <a:endParaRPr lang="zh-CN" altLang="en-US"/>
          </a:p>
        </p:txBody>
      </p:sp>
      <p:sp>
        <p:nvSpPr>
          <p:cNvPr id="6" name="Slide Number Placeholder 5"/>
          <p:cNvSpPr>
            <a:spLocks noGrp="1"/>
          </p:cNvSpPr>
          <p:nvPr>
            <p:ph type="sldNum" sz="quarter" idx="12"/>
          </p:nvPr>
        </p:nvSpPr>
        <p:spPr/>
        <p:txBody>
          <a:bodyPr/>
          <a:lstStyle/>
          <a:p>
            <a:fld id="{02032FB1-9441-4477-BC2C-471BE8C7C13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33845" y="1828800"/>
            <a:ext cx="3886200" cy="43513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8800"/>
            <a:ext cx="3886200" cy="435133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58798B66-2058-4667-ABAC-4F61EBBF936A}" type="datetime5">
              <a:rPr lang="zh-CN" altLang="en-US" smtClean="0"/>
            </a:fld>
            <a:endParaRPr lang="zh-CN" altLang="en-US"/>
          </a:p>
        </p:txBody>
      </p:sp>
      <p:sp>
        <p:nvSpPr>
          <p:cNvPr id="6" name="Footer Placeholder 5"/>
          <p:cNvSpPr>
            <a:spLocks noGrp="1"/>
          </p:cNvSpPr>
          <p:nvPr>
            <p:ph type="ftr" sz="quarter" idx="11"/>
          </p:nvPr>
        </p:nvSpPr>
        <p:spPr/>
        <p:txBody>
          <a:bodyPr/>
          <a:lstStyle/>
          <a:p>
            <a:r>
              <a:rPr lang="zh-CN" altLang="en-US"/>
              <a:t>计算机科学与工程学院    陈朝华</a:t>
            </a:r>
            <a:endParaRPr lang="zh-CN" altLang="en-US"/>
          </a:p>
        </p:txBody>
      </p:sp>
      <p:sp>
        <p:nvSpPr>
          <p:cNvPr id="7" name="Slide Number Placeholder 6"/>
          <p:cNvSpPr>
            <a:spLocks noGrp="1"/>
          </p:cNvSpPr>
          <p:nvPr>
            <p:ph type="sldNum" sz="quarter" idx="12"/>
          </p:nvPr>
        </p:nvSpPr>
        <p:spPr/>
        <p:txBody>
          <a:bodyPr/>
          <a:lstStyle/>
          <a:p>
            <a:fld id="{02032FB1-9441-4477-BC2C-471BE8C7C13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0"/>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33845" y="2507550"/>
            <a:ext cx="3867150" cy="36805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7550"/>
            <a:ext cx="3886201" cy="36805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Date Placeholder 6"/>
          <p:cNvSpPr>
            <a:spLocks noGrp="1"/>
          </p:cNvSpPr>
          <p:nvPr>
            <p:ph type="dt" sz="half" idx="10"/>
          </p:nvPr>
        </p:nvSpPr>
        <p:spPr/>
        <p:txBody>
          <a:bodyPr/>
          <a:lstStyle/>
          <a:p>
            <a:fld id="{4BEBB5F5-C58B-47AD-85BE-5AB07E31B71E}" type="datetime5">
              <a:rPr lang="zh-CN" altLang="en-US" smtClean="0"/>
            </a:fld>
            <a:endParaRPr lang="zh-CN" altLang="en-US"/>
          </a:p>
        </p:txBody>
      </p:sp>
      <p:sp>
        <p:nvSpPr>
          <p:cNvPr id="8" name="Footer Placeholder 7"/>
          <p:cNvSpPr>
            <a:spLocks noGrp="1"/>
          </p:cNvSpPr>
          <p:nvPr>
            <p:ph type="ftr" sz="quarter" idx="11"/>
          </p:nvPr>
        </p:nvSpPr>
        <p:spPr/>
        <p:txBody>
          <a:bodyPr/>
          <a:lstStyle/>
          <a:p>
            <a:r>
              <a:rPr lang="zh-CN" altLang="en-US"/>
              <a:t>计算机科学与工程学院    陈朝华</a:t>
            </a:r>
            <a:endParaRPr lang="zh-CN" altLang="en-US"/>
          </a:p>
        </p:txBody>
      </p:sp>
      <p:sp>
        <p:nvSpPr>
          <p:cNvPr id="9" name="Slide Number Placeholder 8"/>
          <p:cNvSpPr>
            <a:spLocks noGrp="1"/>
          </p:cNvSpPr>
          <p:nvPr>
            <p:ph type="sldNum" sz="quarter" idx="12"/>
          </p:nvPr>
        </p:nvSpPr>
        <p:spPr/>
        <p:txBody>
          <a:bodyPr/>
          <a:lstStyle/>
          <a:p>
            <a:fld id="{02032FB1-9441-4477-BC2C-471BE8C7C13C}" type="slidenum">
              <a:rPr lang="zh-CN" altLang="en-US" smtClean="0"/>
            </a:fld>
            <a:endParaRPr lang="zh-CN" alt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E85A92-C99A-49AB-83CB-869456E738DE}" type="datetime5">
              <a:rPr lang="zh-CN" altLang="en-US" smtClean="0"/>
            </a:fld>
            <a:endParaRPr lang="zh-CN" altLang="en-US"/>
          </a:p>
        </p:txBody>
      </p:sp>
      <p:sp>
        <p:nvSpPr>
          <p:cNvPr id="4" name="Footer Placeholder 3"/>
          <p:cNvSpPr>
            <a:spLocks noGrp="1"/>
          </p:cNvSpPr>
          <p:nvPr>
            <p:ph type="ftr" sz="quarter" idx="11"/>
          </p:nvPr>
        </p:nvSpPr>
        <p:spPr/>
        <p:txBody>
          <a:bodyPr/>
          <a:lstStyle/>
          <a:p>
            <a:r>
              <a:rPr lang="zh-CN" altLang="en-US"/>
              <a:t>计算机科学与工程学院    陈朝华</a:t>
            </a:r>
            <a:endParaRPr lang="zh-CN" altLang="en-US"/>
          </a:p>
        </p:txBody>
      </p:sp>
      <p:sp>
        <p:nvSpPr>
          <p:cNvPr id="5" name="Slide Number Placeholder 4"/>
          <p:cNvSpPr>
            <a:spLocks noGrp="1"/>
          </p:cNvSpPr>
          <p:nvPr>
            <p:ph type="sldNum" sz="quarter" idx="12"/>
          </p:nvPr>
        </p:nvSpPr>
        <p:spPr/>
        <p:txBody>
          <a:bodyPr/>
          <a:lstStyle/>
          <a:p>
            <a:fld id="{02032FB1-9441-4477-BC2C-471BE8C7C13C}" type="slidenum">
              <a:rPr lang="zh-CN" altLang="en-US" smtClean="0"/>
            </a:fld>
            <a:endParaRPr lang="zh-CN" alt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ED26A-C842-4A67-885F-78932581DA32}" type="datetime5">
              <a:rPr lang="zh-CN" altLang="en-US" smtClean="0"/>
            </a:fld>
            <a:endParaRPr lang="zh-CN" altLang="en-US"/>
          </a:p>
        </p:txBody>
      </p:sp>
      <p:sp>
        <p:nvSpPr>
          <p:cNvPr id="3" name="Footer Placeholder 2"/>
          <p:cNvSpPr>
            <a:spLocks noGrp="1"/>
          </p:cNvSpPr>
          <p:nvPr>
            <p:ph type="ftr" sz="quarter" idx="11"/>
          </p:nvPr>
        </p:nvSpPr>
        <p:spPr/>
        <p:txBody>
          <a:bodyPr/>
          <a:lstStyle/>
          <a:p>
            <a:r>
              <a:rPr lang="zh-CN" altLang="en-US"/>
              <a:t>计算机科学与工程学院    陈朝华</a:t>
            </a:r>
            <a:endParaRPr lang="zh-CN" altLang="en-US"/>
          </a:p>
        </p:txBody>
      </p:sp>
      <p:sp>
        <p:nvSpPr>
          <p:cNvPr id="4" name="Slide Number Placeholder 3"/>
          <p:cNvSpPr>
            <a:spLocks noGrp="1"/>
          </p:cNvSpPr>
          <p:nvPr>
            <p:ph type="sldNum" sz="quarter" idx="12"/>
          </p:nvPr>
        </p:nvSpPr>
        <p:spPr/>
        <p:txBody>
          <a:bodyPr/>
          <a:lstStyle/>
          <a:p>
            <a:fld id="{02032FB1-9441-4477-BC2C-471BE8C7C13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197"/>
          </a:xfrm>
        </p:spPr>
        <p:txBody>
          <a:bodyPr anchor="b">
            <a:normAutofit/>
          </a:bodyPr>
          <a:lstStyle>
            <a:lvl1pP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A6A560E-E295-4188-A565-CE78D7E723CA}" type="datetime5">
              <a:rPr lang="zh-CN" altLang="en-US" smtClean="0"/>
            </a:fld>
            <a:endParaRPr lang="zh-CN" altLang="en-US"/>
          </a:p>
        </p:txBody>
      </p:sp>
      <p:sp>
        <p:nvSpPr>
          <p:cNvPr id="6" name="Footer Placeholder 5"/>
          <p:cNvSpPr>
            <a:spLocks noGrp="1"/>
          </p:cNvSpPr>
          <p:nvPr>
            <p:ph type="ftr" sz="quarter" idx="11"/>
          </p:nvPr>
        </p:nvSpPr>
        <p:spPr/>
        <p:txBody>
          <a:bodyPr/>
          <a:lstStyle/>
          <a:p>
            <a:r>
              <a:rPr lang="zh-CN" altLang="en-US"/>
              <a:t>计算机科学与工程学院    陈朝华</a:t>
            </a:r>
            <a:endParaRPr lang="zh-CN" altLang="en-US"/>
          </a:p>
        </p:txBody>
      </p:sp>
      <p:sp>
        <p:nvSpPr>
          <p:cNvPr id="7" name="Slide Number Placeholder 6"/>
          <p:cNvSpPr>
            <a:spLocks noGrp="1"/>
          </p:cNvSpPr>
          <p:nvPr>
            <p:ph type="sldNum" sz="quarter" idx="12"/>
          </p:nvPr>
        </p:nvSpPr>
        <p:spPr/>
        <p:txBody>
          <a:bodyPr/>
          <a:lstStyle/>
          <a:p>
            <a:fld id="{02032FB1-9441-4477-BC2C-471BE8C7C13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a:xfrm>
            <a:off x="685800" y="1600200"/>
            <a:ext cx="7772400" cy="42810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04AFC94F-0D33-40E4-BF15-97F325BA522D}" type="datetime5">
              <a:rPr lang="zh-CN" altLang="en-US" smtClean="0"/>
            </a:fld>
            <a:endParaRPr lang="zh-CN" altLang="en-US"/>
          </a:p>
        </p:txBody>
      </p:sp>
      <p:sp>
        <p:nvSpPr>
          <p:cNvPr id="6" name="Footer Placeholder 5"/>
          <p:cNvSpPr>
            <a:spLocks noGrp="1"/>
          </p:cNvSpPr>
          <p:nvPr>
            <p:ph type="ftr" sz="quarter" idx="11"/>
          </p:nvPr>
        </p:nvSpPr>
        <p:spPr/>
        <p:txBody>
          <a:bodyPr/>
          <a:lstStyle/>
          <a:p>
            <a:r>
              <a:rPr lang="zh-CN" altLang="en-US"/>
              <a:t>计算机科学与工程学院    陈朝华</a:t>
            </a:r>
            <a:endParaRPr lang="zh-CN" altLang="en-US"/>
          </a:p>
        </p:txBody>
      </p:sp>
      <p:sp>
        <p:nvSpPr>
          <p:cNvPr id="7" name="Slide Number Placeholder 6"/>
          <p:cNvSpPr>
            <a:spLocks noGrp="1"/>
          </p:cNvSpPr>
          <p:nvPr>
            <p:ph type="sldNum" sz="quarter" idx="12"/>
          </p:nvPr>
        </p:nvSpPr>
        <p:spPr/>
        <p:txBody>
          <a:bodyPr/>
          <a:lstStyle/>
          <a:p>
            <a:fld id="{02032FB1-9441-4477-BC2C-471BE8C7C13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784CA7E-DFFE-44DD-BB8B-8FB9E4D70AB4}" type="datetime5">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a:t>计算机科学与工程学院    陈朝华</a:t>
            </a:r>
            <a:endParaRPr lang="zh-CN" altLang="en-US"/>
          </a:p>
        </p:txBody>
      </p:sp>
      <p:sp>
        <p:nvSpPr>
          <p:cNvPr id="6" name="Slide Number Placeholder 5"/>
          <p:cNvSpPr>
            <a:spLocks noGrp="1"/>
          </p:cNvSpPr>
          <p:nvPr>
            <p:ph type="sldNum" sz="quarter" idx="12"/>
          </p:nvPr>
        </p:nvSpPr>
        <p:spPr/>
        <p:txBody>
          <a:bodyPr/>
          <a:lstStyle/>
          <a:p>
            <a:fld id="{02032FB1-9441-4477-BC2C-471BE8C7C13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360362"/>
            <a:ext cx="5800725" cy="581183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p:txBody>
          <a:bodyPr/>
          <a:lstStyle/>
          <a:p>
            <a:fld id="{0C8E8670-C2BB-4E1E-BC18-C16B5E8E1529}" type="datetime5">
              <a:rPr lang="zh-CN" altLang="en-US" smtClean="0"/>
            </a:fld>
            <a:endParaRPr lang="zh-CN" altLang="en-US"/>
          </a:p>
        </p:txBody>
      </p:sp>
      <p:sp>
        <p:nvSpPr>
          <p:cNvPr id="5" name="Footer Placeholder 4"/>
          <p:cNvSpPr>
            <a:spLocks noGrp="1"/>
          </p:cNvSpPr>
          <p:nvPr>
            <p:ph type="ftr" sz="quarter" idx="11"/>
          </p:nvPr>
        </p:nvSpPr>
        <p:spPr/>
        <p:txBody>
          <a:bodyPr/>
          <a:lstStyle/>
          <a:p>
            <a:r>
              <a:rPr lang="zh-CN" altLang="en-US"/>
              <a:t>计算机科学与工程学院    陈朝华</a:t>
            </a:r>
            <a:endParaRPr lang="zh-CN" altLang="en-US"/>
          </a:p>
        </p:txBody>
      </p:sp>
      <p:sp>
        <p:nvSpPr>
          <p:cNvPr id="6" name="Slide Number Placeholder 5"/>
          <p:cNvSpPr>
            <a:spLocks noGrp="1"/>
          </p:cNvSpPr>
          <p:nvPr>
            <p:ph type="sldNum" sz="quarter" idx="12"/>
          </p:nvPr>
        </p:nvSpPr>
        <p:spPr/>
        <p:txBody>
          <a:bodyPr/>
          <a:lstStyle/>
          <a:p>
            <a:fld id="{02032FB1-9441-4477-BC2C-471BE8C7C13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3633787"/>
            <a:ext cx="7772400" cy="1362075"/>
          </a:xfrm>
        </p:spPr>
        <p:txBody>
          <a:bodyPr anchor="t"/>
          <a:lstStyle>
            <a:lvl1pPr algn="l">
              <a:defRPr sz="4000" b="0" i="0" cap="all"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722313" y="2133600"/>
            <a:ext cx="7772400" cy="1500187"/>
          </a:xfrm>
        </p:spPr>
        <p:txBody>
          <a:bodyPr anchor="b"/>
          <a:lstStyle>
            <a:lvl1pPr marL="0" indent="0">
              <a:buNone/>
              <a:defRPr sz="200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5" name="Date Placeholder 4"/>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
        <p:nvSpPr>
          <p:cNvPr id="13" name="Content Placeholder 12"/>
          <p:cNvSpPr>
            <a:spLocks noGrp="1"/>
          </p:cNvSpPr>
          <p:nvPr>
            <p:ph sz="quarter" idx="13"/>
          </p:nvPr>
        </p:nvSpPr>
        <p:spPr>
          <a:xfrm>
            <a:off x="685800" y="1536192"/>
            <a:ext cx="3657600" cy="3877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5" name="Content Placeholder 14"/>
          <p:cNvSpPr>
            <a:spLocks noGrp="1"/>
          </p:cNvSpPr>
          <p:nvPr>
            <p:ph sz="quarter" idx="14"/>
          </p:nvPr>
        </p:nvSpPr>
        <p:spPr>
          <a:xfrm>
            <a:off x="4800600" y="1536192"/>
            <a:ext cx="3657600" cy="3877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85800" y="1535113"/>
            <a:ext cx="3657600" cy="639762"/>
          </a:xfrm>
        </p:spPr>
        <p:txBody>
          <a:bodyPr anchor="b">
            <a:normAutofit/>
          </a:bodyPr>
          <a:lstStyle>
            <a:lvl1pPr marL="0" indent="0">
              <a:buNone/>
              <a:defRPr sz="2000" b="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5" name="Text Placeholder 4"/>
          <p:cNvSpPr>
            <a:spLocks noGrp="1"/>
          </p:cNvSpPr>
          <p:nvPr>
            <p:ph type="body" sz="quarter" idx="3"/>
          </p:nvPr>
        </p:nvSpPr>
        <p:spPr>
          <a:xfrm>
            <a:off x="4800600" y="1535113"/>
            <a:ext cx="3657600" cy="639762"/>
          </a:xfrm>
        </p:spPr>
        <p:txBody>
          <a:bodyPr anchor="b">
            <a:normAutofit/>
          </a:bodyPr>
          <a:lstStyle>
            <a:lvl1pPr marL="0" indent="0">
              <a:buNone/>
              <a:defRPr sz="20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7" name="Date Placeholder 6"/>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
        <p:nvSpPr>
          <p:cNvPr id="15" name="Content Placeholder 14"/>
          <p:cNvSpPr>
            <a:spLocks noGrp="1"/>
          </p:cNvSpPr>
          <p:nvPr>
            <p:ph sz="quarter" idx="13"/>
          </p:nvPr>
        </p:nvSpPr>
        <p:spPr>
          <a:xfrm>
            <a:off x="685800" y="2209800"/>
            <a:ext cx="3657600" cy="32004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7" name="Content Placeholder 16"/>
          <p:cNvSpPr>
            <a:spLocks noGrp="1"/>
          </p:cNvSpPr>
          <p:nvPr>
            <p:ph sz="quarter" idx="14"/>
          </p:nvPr>
        </p:nvSpPr>
        <p:spPr>
          <a:xfrm>
            <a:off x="4800600" y="2209800"/>
            <a:ext cx="3657600" cy="32004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zh-CN" altLang="en-US"/>
              <a:t>单击此处编辑母版标题样式</a:t>
            </a:r>
            <a:endParaRPr lang="en-US" dirty="0"/>
          </a:p>
        </p:txBody>
      </p:sp>
      <p:sp>
        <p:nvSpPr>
          <p:cNvPr id="5" name="Date Placeholder 4"/>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
        <p:nvSpPr>
          <p:cNvPr id="13" name="Content Placeholder 12"/>
          <p:cNvSpPr>
            <a:spLocks noGrp="1"/>
          </p:cNvSpPr>
          <p:nvPr>
            <p:ph sz="quarter" idx="13"/>
          </p:nvPr>
        </p:nvSpPr>
        <p:spPr>
          <a:xfrm>
            <a:off x="4572000" y="609600"/>
            <a:ext cx="3886200" cy="41910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4" name="Text Placeholder 13"/>
          <p:cNvSpPr>
            <a:spLocks noGrp="1"/>
          </p:cNvSpPr>
          <p:nvPr>
            <p:ph type="body" sz="quarter" idx="14"/>
          </p:nvPr>
        </p:nvSpPr>
        <p:spPr>
          <a:xfrm>
            <a:off x="676274" y="1527048"/>
            <a:ext cx="3383280" cy="329184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572000" y="609600"/>
            <a:ext cx="3886200" cy="4190999"/>
          </a:xfrm>
          <a:ln w="79375">
            <a:solidFill>
              <a:schemeClr val="tx1"/>
            </a:solidFill>
            <a:miter lim="800000"/>
          </a:ln>
          <a:effectLst>
            <a:outerShdw blurRad="50800" dist="38100" dir="5400000" algn="ctr" rotWithShape="0">
              <a:srgbClr val="000000">
                <a:alpha val="42000"/>
              </a:srgbClr>
            </a:outerShdw>
          </a:effectLst>
        </p:spPr>
        <p:txBody>
          <a:bodyPr>
            <a:normAutofit/>
          </a:bodyPr>
          <a:lstStyle>
            <a:lvl1pPr marL="0" indent="0" algn="ctr">
              <a:buNone/>
              <a:defRPr sz="25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5" name="Date Placeholder 4"/>
          <p:cNvSpPr>
            <a:spLocks noGrp="1"/>
          </p:cNvSpPr>
          <p:nvPr>
            <p:ph type="dt" sz="half" idx="10"/>
          </p:nvPr>
        </p:nvSpPr>
        <p:spPr/>
        <p:txBody>
          <a:bodyPr/>
          <a:lstStyle/>
          <a:p>
            <a:fld id="{B9CCC860-10C1-C346-B02C-18F12C6861F4}" type="datetimeFigureOut">
              <a:rPr kumimoji="1" lang="zh-CN" altLang="en-US" smtClean="0"/>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
        <p:nvSpPr>
          <p:cNvPr id="14" name="Title 1"/>
          <p:cNvSpPr>
            <a:spLocks noGrp="1"/>
          </p:cNvSpPr>
          <p:nvPr>
            <p:ph type="title"/>
          </p:nvPr>
        </p:nvSpPr>
        <p:spPr>
          <a:xfrm>
            <a:off x="676656" y="609600"/>
            <a:ext cx="3383280" cy="914400"/>
          </a:xfrm>
        </p:spPr>
        <p:txBody>
          <a:bodyPr anchor="b">
            <a:noAutofit/>
          </a:bodyPr>
          <a:lstStyle>
            <a:lvl1pPr algn="l">
              <a:defRPr sz="2200" b="0" i="0" cap="none" baseline="0">
                <a:solidFill>
                  <a:schemeClr val="tx2"/>
                </a:solidFill>
              </a:defRPr>
            </a:lvl1pPr>
          </a:lstStyle>
          <a:p>
            <a:r>
              <a:rPr lang="zh-CN" altLang="en-US"/>
              <a:t>单击此处编辑母版标题样式</a:t>
            </a:r>
            <a:endParaRPr lang="en-US" dirty="0"/>
          </a:p>
        </p:txBody>
      </p:sp>
      <p:sp>
        <p:nvSpPr>
          <p:cNvPr id="15" name="Text Placeholder 14"/>
          <p:cNvSpPr>
            <a:spLocks noGrp="1"/>
          </p:cNvSpPr>
          <p:nvPr>
            <p:ph type="body" sz="quarter" idx="14"/>
          </p:nvPr>
        </p:nvSpPr>
        <p:spPr>
          <a:xfrm>
            <a:off x="676656" y="1524000"/>
            <a:ext cx="3381375" cy="3295650"/>
          </a:xfrm>
        </p:spPr>
        <p:txBody>
          <a:bodyPr>
            <a:normAutofit/>
          </a:bodyPr>
          <a:lstStyle>
            <a:lvl1pPr marL="0" indent="0">
              <a:buFontTx/>
              <a:buNone/>
              <a:defRPr sz="1600"/>
            </a:lvl1pPr>
            <a:lvl2pPr>
              <a:buFontTx/>
              <a:buNone/>
              <a:defRPr/>
            </a:lvl2pPr>
            <a:lvl3pPr>
              <a:buFontTx/>
              <a:buNone/>
              <a:defRPr/>
            </a:lvl3pPr>
            <a:lvl4pPr>
              <a:buFontTx/>
              <a:buNone/>
              <a:defRPr/>
            </a:lvl4pPr>
            <a:lvl5pPr>
              <a:buFontTx/>
              <a:buNone/>
              <a:defRPr/>
            </a:lvl5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wmf"/><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3.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1E65"/>
        </a:solidFill>
        <a:effectLst/>
      </p:bgPr>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blipFill dpi="0" rotWithShape="1">
            <a:blip r:embed="rId12">
              <a:alphaModFix amt="15000"/>
            </a:blip>
            <a:srcRect/>
            <a:tile tx="0" ty="0" sx="76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85800" y="274638"/>
            <a:ext cx="7772400" cy="1143000"/>
          </a:xfrm>
          <a:prstGeom prst="rect">
            <a:avLst/>
          </a:prstGeom>
        </p:spPr>
        <p:txBody>
          <a:bodyPr vert="horz" lIns="0" tIns="45720" rIns="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1600200"/>
            <a:ext cx="7772400" cy="4525963"/>
          </a:xfrm>
          <a:prstGeom prst="rect">
            <a:avLst/>
          </a:prstGeom>
        </p:spPr>
        <p:txBody>
          <a:bodyPr vert="horz" lIns="0" tIns="45720" rIns="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6400800" y="6416675"/>
            <a:ext cx="1981200" cy="365125"/>
          </a:xfrm>
          <a:prstGeom prst="rect">
            <a:avLst/>
          </a:prstGeom>
        </p:spPr>
        <p:txBody>
          <a:bodyPr vert="horz" lIns="0" tIns="45720" rIns="0" bIns="0" rtlCol="0" anchor="b" anchorCtr="0"/>
          <a:lstStyle>
            <a:lvl1pPr algn="r">
              <a:defRPr lang="en-US" sz="900" kern="1200" cap="all" spc="110" baseline="0" smtClean="0">
                <a:solidFill>
                  <a:srgbClr val="4D4D4D"/>
                </a:solidFill>
                <a:latin typeface="+mn-lt"/>
                <a:ea typeface="+mn-ea"/>
                <a:cs typeface="+mn-cs"/>
              </a:defRPr>
            </a:lvl1pPr>
          </a:lstStyle>
          <a:p>
            <a:fld id="{B9CCC860-10C1-C346-B02C-18F12C6861F4}" type="datetimeFigureOut">
              <a:rPr kumimoji="1" lang="zh-CN" altLang="en-US" smtClean="0"/>
            </a:fld>
            <a:endParaRPr kumimoji="1" lang="zh-CN" altLang="en-US"/>
          </a:p>
        </p:txBody>
      </p:sp>
      <p:sp>
        <p:nvSpPr>
          <p:cNvPr id="5" name="Footer Placeholder 4"/>
          <p:cNvSpPr>
            <a:spLocks noGrp="1"/>
          </p:cNvSpPr>
          <p:nvPr>
            <p:ph type="ftr" sz="quarter" idx="3"/>
          </p:nvPr>
        </p:nvSpPr>
        <p:spPr>
          <a:xfrm>
            <a:off x="228600" y="6416675"/>
            <a:ext cx="2895600" cy="365125"/>
          </a:xfrm>
          <a:prstGeom prst="rect">
            <a:avLst/>
          </a:prstGeom>
        </p:spPr>
        <p:txBody>
          <a:bodyPr vert="horz" lIns="0" tIns="45720" rIns="0" bIns="0" rtlCol="0" anchor="b" anchorCtr="0"/>
          <a:lstStyle>
            <a:lvl1pPr algn="l">
              <a:defRPr sz="900" cap="all" spc="110" baseline="0">
                <a:solidFill>
                  <a:srgbClr val="4D4D4D"/>
                </a:solidFill>
              </a:defRPr>
            </a:lvl1pPr>
          </a:lstStyle>
          <a:p>
            <a:endParaRPr kumimoji="1" lang="zh-CN" altLang="en-US"/>
          </a:p>
        </p:txBody>
      </p:sp>
      <p:sp>
        <p:nvSpPr>
          <p:cNvPr id="6" name="Slide Number Placeholder 5"/>
          <p:cNvSpPr>
            <a:spLocks noGrp="1"/>
          </p:cNvSpPr>
          <p:nvPr>
            <p:ph type="sldNum" sz="quarter" idx="4"/>
          </p:nvPr>
        </p:nvSpPr>
        <p:spPr>
          <a:xfrm>
            <a:off x="8458200" y="6416675"/>
            <a:ext cx="457200" cy="365125"/>
          </a:xfrm>
          <a:prstGeom prst="rect">
            <a:avLst/>
          </a:prstGeom>
        </p:spPr>
        <p:txBody>
          <a:bodyPr vert="horz" lIns="0" tIns="45720" rIns="0" bIns="0" rtlCol="0" anchor="b" anchorCtr="0"/>
          <a:lstStyle>
            <a:lvl1pPr algn="r">
              <a:defRPr sz="1100" b="1" baseline="0">
                <a:solidFill>
                  <a:srgbClr val="4D4D4D"/>
                </a:solidFill>
              </a:defRPr>
            </a:lvl1pPr>
          </a:lstStyle>
          <a:p>
            <a:fld id="{4A1B7D7B-9DB4-7840-A1FF-927567B65F89}" type="slidenum">
              <a:rPr kumimoji="1" lang="zh-CN" altLang="en-US" smtClean="0"/>
            </a:fld>
            <a:endParaRPr kumimoji="1" lang="zh-CN" altLang="en-US"/>
          </a:p>
        </p:txBody>
      </p:sp>
      <p:pic>
        <p:nvPicPr>
          <p:cNvPr id="9" name="图片 8" descr="logo.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448300" y="5867400"/>
            <a:ext cx="3695700" cy="1003300"/>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cap="all"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lnSpc>
          <a:spcPct val="100000"/>
        </a:lnSpc>
        <a:spcBef>
          <a:spcPts val="700"/>
        </a:spcBef>
        <a:buClr>
          <a:schemeClr val="accent1"/>
        </a:buClr>
        <a:buSzPct val="85000"/>
        <a:buFont typeface="Wingdings 3" pitchFamily="18" charset="2"/>
        <a:buChar char=""/>
        <a:defRPr sz="3200" kern="1200" baseline="0">
          <a:solidFill>
            <a:schemeClr val="tx1"/>
          </a:solidFill>
          <a:latin typeface="+mn-lt"/>
          <a:ea typeface="+mn-ea"/>
          <a:cs typeface="+mn-cs"/>
        </a:defRPr>
      </a:lvl1pPr>
      <a:lvl2pPr marL="742950" indent="-274320" algn="l" defTabSz="914400" rtl="0" eaLnBrk="1" latinLnBrk="0" hangingPunct="1">
        <a:lnSpc>
          <a:spcPct val="100000"/>
        </a:lnSpc>
        <a:spcBef>
          <a:spcPts val="700"/>
        </a:spcBef>
        <a:buClr>
          <a:schemeClr val="accent1"/>
        </a:buClr>
        <a:buSzPct val="85000"/>
        <a:buFont typeface="Wingdings 3" pitchFamily="18" charset="2"/>
        <a:buChar char=""/>
        <a:defRPr sz="2400" kern="1200" baseline="0">
          <a:solidFill>
            <a:schemeClr val="tx1"/>
          </a:solidFill>
          <a:latin typeface="+mn-lt"/>
          <a:ea typeface="+mn-ea"/>
          <a:cs typeface="+mn-cs"/>
        </a:defRPr>
      </a:lvl2pPr>
      <a:lvl3pPr marL="1143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3pPr>
      <a:lvl4pPr marL="1600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4pPr>
      <a:lvl5pPr marL="20574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baseline="0">
          <a:solidFill>
            <a:schemeClr val="tx1"/>
          </a:solidFill>
          <a:latin typeface="+mn-lt"/>
          <a:ea typeface="+mn-ea"/>
          <a:cs typeface="+mn-cs"/>
        </a:defRPr>
      </a:lvl5pPr>
      <a:lvl6pPr marL="25146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6pPr>
      <a:lvl7pPr marL="29718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7pPr>
      <a:lvl8pPr marL="34290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8pPr>
      <a:lvl9pPr marL="3886200" indent="-274320" algn="l" defTabSz="914400" rtl="0" eaLnBrk="1" latinLnBrk="0" hangingPunct="1">
        <a:lnSpc>
          <a:spcPct val="100000"/>
        </a:lnSpc>
        <a:spcBef>
          <a:spcPts val="700"/>
        </a:spcBef>
        <a:buClr>
          <a:schemeClr val="accent1"/>
        </a:buClr>
        <a:buSzPct val="85000"/>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33845" y="1828800"/>
            <a:ext cx="7886700" cy="4351337"/>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E2CC6E36-A7CB-4526-A265-9F9EBE58C4B3}" type="datetime5">
              <a:rPr lang="zh-CN" altLang="en-US" smtClean="0"/>
            </a:fld>
            <a:endParaRPr lang="en-US" dirty="0"/>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lang="zh-CN" altLang="en-US"/>
              <a:t>计算机科学与工程学院    陈朝华</a:t>
            </a:r>
            <a:endParaRPr lang="zh-CN" altLang="en-US" dirty="0"/>
          </a:p>
        </p:txBody>
      </p:sp>
      <p:sp>
        <p:nvSpPr>
          <p:cNvPr id="6" name="Slide Number Placeholder 5"/>
          <p:cNvSpPr>
            <a:spLocks noGrp="1"/>
          </p:cNvSpPr>
          <p:nvPr>
            <p:ph type="sldNum" sz="quarter" idx="4"/>
          </p:nvPr>
        </p:nvSpPr>
        <p:spPr>
          <a:xfrm>
            <a:off x="6463145" y="6356350"/>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02032FB1-9441-4477-BC2C-471BE8C7C13C}"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15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15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15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15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33295" y="1668422"/>
            <a:ext cx="5829300" cy="1102519"/>
          </a:xfrm>
        </p:spPr>
        <p:txBody>
          <a:bodyPr>
            <a:normAutofit fontScale="90000"/>
          </a:bodyPr>
          <a:lstStyle/>
          <a:p>
            <a:pPr algn="ctr"/>
            <a:r>
              <a:rPr kumimoji="1" lang="zh-CN" altLang="en-US" sz="4400" dirty="0" smtClean="0">
                <a:solidFill>
                  <a:schemeClr val="tx1"/>
                </a:solidFill>
                <a:latin typeface="Baoli SC Regular"/>
                <a:cs typeface="Baoli SC Regular"/>
              </a:rPr>
              <a:t>第五讲  静态路由</a:t>
            </a:r>
            <a:br>
              <a:rPr kumimoji="1" lang="en-US" altLang="zh-CN" sz="4050" dirty="0">
                <a:solidFill>
                  <a:srgbClr val="000000"/>
                </a:solidFill>
                <a:latin typeface="Baoli SC Regular"/>
                <a:cs typeface="Baoli SC Regular"/>
              </a:rPr>
            </a:br>
            <a:r>
              <a:rPr kumimoji="1" lang="en-US" altLang="zh-CN" sz="4050" dirty="0">
                <a:solidFill>
                  <a:srgbClr val="000000"/>
                </a:solidFill>
                <a:latin typeface="Baoli SC Regular"/>
                <a:cs typeface="Baoli SC Regular"/>
              </a:rPr>
              <a:t>				</a:t>
            </a:r>
            <a:endParaRPr kumimoji="1" lang="zh-CN" altLang="en-US" sz="2700" dirty="0">
              <a:solidFill>
                <a:srgbClr val="000000"/>
              </a:solidFill>
              <a:latin typeface="Baoli SC Regular"/>
              <a:cs typeface="Baoli SC Regular"/>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05728"/>
            <a:ext cx="7772400" cy="1143000"/>
          </a:xfrm>
        </p:spPr>
        <p:txBody>
          <a:bodyPr/>
          <a:lstStyle/>
          <a:p>
            <a:r>
              <a:rPr lang="zh-CN" altLang="en-US" dirty="0" smtClean="0"/>
              <a:t>静态路由</a:t>
            </a:r>
            <a:endParaRPr lang="zh-CN" altLang="en-US" dirty="0"/>
          </a:p>
        </p:txBody>
      </p:sp>
      <p:sp>
        <p:nvSpPr>
          <p:cNvPr id="3" name="内容占位符 2"/>
          <p:cNvSpPr>
            <a:spLocks noGrp="1"/>
          </p:cNvSpPr>
          <p:nvPr>
            <p:ph idx="1"/>
          </p:nvPr>
        </p:nvSpPr>
        <p:spPr>
          <a:xfrm>
            <a:off x="513158" y="1177089"/>
            <a:ext cx="7643561" cy="4261686"/>
          </a:xfrm>
        </p:spPr>
        <p:txBody>
          <a:bodyPr>
            <a:normAutofit/>
          </a:bodyPr>
          <a:lstStyle/>
          <a:p>
            <a:r>
              <a:rPr lang="zh-CN" altLang="en-US" sz="2000" dirty="0" smtClean="0"/>
              <a:t>管理员手动配置在路由器路由表中的路由条目。</a:t>
            </a:r>
            <a:endParaRPr lang="en-US" altLang="zh-CN" sz="2000" dirty="0" smtClean="0"/>
          </a:p>
          <a:p>
            <a:r>
              <a:rPr lang="zh-CN" altLang="en-US" sz="2000" dirty="0" smtClean="0"/>
              <a:t>静态路由的默认优先级为</a:t>
            </a:r>
            <a:r>
              <a:rPr lang="en-US" altLang="zh-CN" sz="2000" dirty="0" smtClean="0"/>
              <a:t>60</a:t>
            </a:r>
            <a:r>
              <a:rPr lang="zh-CN" altLang="en-US" sz="2000" dirty="0" smtClean="0"/>
              <a:t>，管理员可以手动调整。</a:t>
            </a:r>
            <a:endParaRPr lang="en-US" altLang="zh-CN" sz="2000" dirty="0" smtClean="0"/>
          </a:p>
          <a:p>
            <a:r>
              <a:rPr lang="zh-CN" altLang="en-US" sz="2000" dirty="0" smtClean="0"/>
              <a:t>静态路由的开销值为</a:t>
            </a:r>
            <a:r>
              <a:rPr lang="en-US" altLang="zh-CN" sz="2000" dirty="0" smtClean="0"/>
              <a:t>0.</a:t>
            </a:r>
            <a:endParaRPr lang="en-US" altLang="zh-CN" sz="2000" dirty="0" smtClean="0"/>
          </a:p>
          <a:p>
            <a:r>
              <a:rPr lang="zh-CN" altLang="en-US" sz="2000" dirty="0" smtClean="0"/>
              <a:t>如果管理员配置了两条去往同一网络的静态路由条目，且两条路由的下一跳或者出站口不同，同时转发数据包，实现负载均衡。</a:t>
            </a:r>
            <a:endParaRPr lang="en-US" altLang="zh-CN" sz="2000" dirty="0" smtClean="0"/>
          </a:p>
          <a:p>
            <a:r>
              <a:rPr lang="zh-CN" altLang="en-US" sz="2000" dirty="0" smtClean="0"/>
              <a:t>设置不同路由优先级值，确定优选和次选路由，达到路由备份的效果。</a:t>
            </a:r>
            <a:endParaRPr lang="en-US" altLang="zh-CN" sz="2000" dirty="0" smtClean="0"/>
          </a:p>
          <a:p>
            <a:r>
              <a:rPr lang="zh-CN" altLang="en-US" sz="2000" dirty="0" smtClean="0"/>
              <a:t>静态路由的优点：更加稳定，更加可控，更容易部署。</a:t>
            </a:r>
            <a:endParaRPr lang="en-US" altLang="zh-CN" sz="2000" dirty="0" smtClean="0"/>
          </a:p>
          <a:p>
            <a:r>
              <a:rPr lang="zh-CN" altLang="en-US" sz="2000" dirty="0"/>
              <a:t>静态路由</a:t>
            </a:r>
            <a:r>
              <a:rPr lang="zh-CN" altLang="en-US" sz="2000" dirty="0" smtClean="0"/>
              <a:t>的缺点：扩展性差，无法反映拓扑变化</a:t>
            </a:r>
            <a:endParaRPr lang="en-US" altLang="zh-CN" sz="2000" dirty="0" smtClean="0"/>
          </a:p>
          <a:p>
            <a:endParaRPr lang="en-US" altLang="zh-CN" sz="2000" dirty="0"/>
          </a:p>
          <a:p>
            <a:endParaRPr lang="en-US" altLang="zh-CN" sz="2000" dirty="0" smtClean="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73978"/>
            <a:ext cx="7772400" cy="1143000"/>
          </a:xfrm>
        </p:spPr>
        <p:txBody>
          <a:bodyPr/>
          <a:lstStyle/>
          <a:p>
            <a:r>
              <a:rPr lang="zh-CN" altLang="en-US" dirty="0" smtClean="0"/>
              <a:t>静态路由的配置</a:t>
            </a:r>
            <a:endParaRPr lang="zh-CN" altLang="en-US" dirty="0"/>
          </a:p>
        </p:txBody>
      </p:sp>
      <p:sp>
        <p:nvSpPr>
          <p:cNvPr id="3" name="内容占位符 2"/>
          <p:cNvSpPr>
            <a:spLocks noGrp="1"/>
          </p:cNvSpPr>
          <p:nvPr>
            <p:ph idx="1"/>
          </p:nvPr>
        </p:nvSpPr>
        <p:spPr>
          <a:xfrm>
            <a:off x="513158" y="967539"/>
            <a:ext cx="7643561" cy="1480386"/>
          </a:xfrm>
        </p:spPr>
        <p:txBody>
          <a:bodyPr>
            <a:normAutofit/>
          </a:bodyPr>
          <a:lstStyle/>
          <a:p>
            <a:r>
              <a:rPr lang="zh-CN" altLang="en-US" sz="2000" dirty="0" smtClean="0"/>
              <a:t>静态路由不要忘记回程路由的配置；</a:t>
            </a:r>
            <a:endParaRPr lang="en-US" altLang="zh-CN" sz="2000" dirty="0" smtClean="0"/>
          </a:p>
          <a:p>
            <a:r>
              <a:rPr lang="zh-CN" altLang="en-US" sz="2000" dirty="0"/>
              <a:t>以太网链路</a:t>
            </a:r>
            <a:r>
              <a:rPr lang="zh-CN" altLang="en-US" sz="2000" dirty="0" smtClean="0"/>
              <a:t>上配置静态路由时，下一跳参数中必须包含</a:t>
            </a:r>
            <a:r>
              <a:rPr lang="en-US" altLang="zh-CN" sz="2000" dirty="0" smtClean="0"/>
              <a:t>IP</a:t>
            </a:r>
            <a:r>
              <a:rPr lang="zh-CN" altLang="en-US" sz="2000" dirty="0" smtClean="0"/>
              <a:t>地址。而点对点串行链路上配置静态路由时，</a:t>
            </a:r>
            <a:r>
              <a:rPr lang="zh-CN" altLang="en-US" sz="2000" dirty="0"/>
              <a:t>下一跳参数</a:t>
            </a:r>
            <a:r>
              <a:rPr lang="zh-CN" altLang="en-US" sz="2000" dirty="0" smtClean="0"/>
              <a:t>可以</a:t>
            </a:r>
            <a:r>
              <a:rPr lang="en-US" altLang="zh-CN" sz="2000" dirty="0" smtClean="0"/>
              <a:t>IP</a:t>
            </a:r>
            <a:r>
              <a:rPr lang="zh-CN" altLang="en-US" sz="2000" dirty="0" smtClean="0"/>
              <a:t>地址，也可以出站接口。</a:t>
            </a:r>
            <a:endParaRPr lang="zh-CN" altLang="en-US" sz="20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pic>
        <p:nvPicPr>
          <p:cNvPr id="7" name="图片 6" descr="屏幕快照 2018-04-03 上午9.17.0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288" y="4369026"/>
            <a:ext cx="9144000" cy="1985737"/>
          </a:xfrm>
          <a:prstGeom prst="rect">
            <a:avLst/>
          </a:prstGeom>
        </p:spPr>
      </p:pic>
      <p:pic>
        <p:nvPicPr>
          <p:cNvPr id="8" name="图片 7" descr="屏幕快照 2018-04-03 上午12.03.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10894"/>
            <a:ext cx="9144000" cy="17188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37478"/>
            <a:ext cx="7772400" cy="1143000"/>
          </a:xfrm>
        </p:spPr>
        <p:txBody>
          <a:bodyPr/>
          <a:lstStyle/>
          <a:p>
            <a:r>
              <a:rPr lang="zh-CN" altLang="en-US" dirty="0" smtClean="0"/>
              <a:t>默认路由</a:t>
            </a:r>
            <a:endParaRPr lang="zh-CN" altLang="en-US" dirty="0"/>
          </a:p>
        </p:txBody>
      </p:sp>
      <p:sp>
        <p:nvSpPr>
          <p:cNvPr id="3" name="内容占位符 2"/>
          <p:cNvSpPr>
            <a:spLocks noGrp="1"/>
          </p:cNvSpPr>
          <p:nvPr>
            <p:ph idx="1"/>
          </p:nvPr>
        </p:nvSpPr>
        <p:spPr>
          <a:xfrm>
            <a:off x="513158" y="967539"/>
            <a:ext cx="7643561" cy="3509211"/>
          </a:xfrm>
        </p:spPr>
        <p:txBody>
          <a:bodyPr vert="horz" lIns="91440" tIns="45720" rIns="91440" bIns="45720" rtlCol="0" anchor="ctr">
            <a:normAutofit fontScale="85000" lnSpcReduction="10000"/>
          </a:bodyPr>
          <a:lstStyle/>
          <a:p>
            <a:r>
              <a:rPr lang="zh-CN" altLang="en-US" sz="2800" dirty="0"/>
              <a:t>给那些路由器未知网络作为目的地的数据包“保底”的全</a:t>
            </a:r>
            <a:r>
              <a:rPr lang="en-US" altLang="zh-CN" sz="2800" dirty="0"/>
              <a:t>0</a:t>
            </a:r>
            <a:r>
              <a:rPr lang="zh-CN" altLang="en-US" sz="2800" dirty="0"/>
              <a:t>静态路由，称作静态路由。</a:t>
            </a:r>
            <a:endParaRPr lang="en-US" altLang="zh-CN" sz="2800" dirty="0"/>
          </a:p>
          <a:p>
            <a:r>
              <a:rPr lang="zh-CN" altLang="en-US" sz="2800" dirty="0"/>
              <a:t>配置静态路由时，管理员不能让相邻的两端路由器向对方互指默认路由，否则这条链路会形成路由环路。</a:t>
            </a:r>
            <a:endParaRPr lang="en-US" altLang="zh-CN" sz="2800" dirty="0"/>
          </a:p>
          <a:p>
            <a:endParaRPr lang="en-US" altLang="zh-CN" sz="2800" dirty="0"/>
          </a:p>
          <a:p>
            <a:endParaRPr lang="en-US" altLang="zh-CN" sz="2800" dirty="0"/>
          </a:p>
          <a:p>
            <a:r>
              <a:rPr lang="en-US" altLang="zh-CN" sz="2800" dirty="0"/>
              <a:t>IP    route-static    0.0.0.0    0.0.0.0/0  </a:t>
            </a:r>
            <a:r>
              <a:rPr lang="zh-CN" altLang="en-US" sz="2800" dirty="0"/>
              <a:t>下一跳地址</a:t>
            </a:r>
            <a:endParaRPr lang="zh-CN" altLang="en-US" sz="28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汇总静态路由</a:t>
            </a:r>
            <a:endParaRPr lang="zh-CN" altLang="en-US" dirty="0"/>
          </a:p>
        </p:txBody>
      </p:sp>
      <p:sp>
        <p:nvSpPr>
          <p:cNvPr id="3" name="内容占位符 2"/>
          <p:cNvSpPr>
            <a:spLocks noGrp="1"/>
          </p:cNvSpPr>
          <p:nvPr>
            <p:ph idx="1"/>
          </p:nvPr>
        </p:nvSpPr>
        <p:spPr/>
        <p:txBody>
          <a:bodyPr>
            <a:normAutofit/>
          </a:bodyPr>
          <a:lstStyle/>
          <a:p>
            <a:r>
              <a:rPr lang="en-US" altLang="zh-CN" sz="2800" dirty="0"/>
              <a:t>IP</a:t>
            </a:r>
            <a:r>
              <a:rPr lang="zh-CN" altLang="en-US" sz="2800" dirty="0"/>
              <a:t>地址的历史：固定网络位，有类编址，无类编址。</a:t>
            </a:r>
            <a:endParaRPr lang="en-US" altLang="zh-CN" sz="2800" dirty="0"/>
          </a:p>
          <a:p>
            <a:r>
              <a:rPr lang="zh-CN" altLang="en-US" sz="2800" dirty="0" smtClean="0"/>
              <a:t>汇总</a:t>
            </a:r>
            <a:r>
              <a:rPr lang="zh-CN" altLang="en-US" sz="2800" dirty="0"/>
              <a:t>的目标：减少路由表条目数量，提高查询效率。</a:t>
            </a:r>
            <a:endParaRPr lang="zh-CN" altLang="en-US" sz="2800" dirty="0"/>
          </a:p>
          <a:p>
            <a:r>
              <a:rPr lang="zh-CN" altLang="en-US" sz="2800" dirty="0" smtClean="0"/>
              <a:t>子网与汇总</a:t>
            </a:r>
            <a:endParaRPr lang="en-US" altLang="zh-CN" sz="2800" dirty="0" smtClean="0"/>
          </a:p>
          <a:p>
            <a:endParaRPr lang="en-US" altLang="zh-CN" sz="2800" dirty="0"/>
          </a:p>
          <a:p>
            <a:endParaRPr lang="en-US" altLang="zh-CN" sz="2800" dirty="0" smtClean="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73978"/>
            <a:ext cx="7772400" cy="1143000"/>
          </a:xfrm>
        </p:spPr>
        <p:txBody>
          <a:bodyPr/>
          <a:lstStyle/>
          <a:p>
            <a:r>
              <a:rPr lang="zh-CN" altLang="en-US" dirty="0" smtClean="0"/>
              <a:t>汇总静态路由的计算</a:t>
            </a:r>
            <a:endParaRPr lang="zh-CN" altLang="en-US" dirty="0"/>
          </a:p>
        </p:txBody>
      </p:sp>
      <p:sp>
        <p:nvSpPr>
          <p:cNvPr id="3" name="内容占位符 2"/>
          <p:cNvSpPr>
            <a:spLocks noGrp="1"/>
          </p:cNvSpPr>
          <p:nvPr>
            <p:ph idx="1"/>
          </p:nvPr>
        </p:nvSpPr>
        <p:spPr>
          <a:xfrm>
            <a:off x="513158" y="967539"/>
            <a:ext cx="7643561" cy="5144336"/>
          </a:xfrm>
        </p:spPr>
        <p:txBody>
          <a:bodyPr vert="horz" lIns="91440" tIns="45720" rIns="91440" bIns="45720" rtlCol="0" anchor="ctr">
            <a:normAutofit fontScale="62500" lnSpcReduction="20000"/>
          </a:bodyPr>
          <a:lstStyle/>
          <a:p>
            <a:r>
              <a:rPr lang="zh-CN" altLang="en-US" sz="2800" dirty="0"/>
              <a:t>汇总的本质是提炼同类项的操作，即把目的地近似，转发路径相同的路由，按照地址层级，提炼出共同之处。</a:t>
            </a:r>
            <a:endParaRPr lang="en-US" altLang="zh-CN" sz="2800" dirty="0"/>
          </a:p>
          <a:p>
            <a:endParaRPr lang="en-US" altLang="zh-CN" sz="2800" dirty="0"/>
          </a:p>
          <a:p>
            <a:endParaRPr lang="en-US" altLang="zh-CN" sz="2800" dirty="0"/>
          </a:p>
          <a:p>
            <a:r>
              <a:rPr lang="zh-CN" altLang="en-US" sz="2800" dirty="0"/>
              <a:t>步骤：</a:t>
            </a:r>
            <a:endParaRPr lang="en-US" altLang="zh-CN" sz="2800" dirty="0"/>
          </a:p>
          <a:p>
            <a:r>
              <a:rPr lang="en-US" altLang="zh-CN" sz="2800" dirty="0"/>
              <a:t>1</a:t>
            </a:r>
            <a:r>
              <a:rPr lang="zh-CN" altLang="en-US" sz="2800" dirty="0"/>
              <a:t>、从左至右观察所有要汇总的</a:t>
            </a:r>
            <a:r>
              <a:rPr lang="en-US" altLang="zh-CN" sz="2800" dirty="0"/>
              <a:t>IPv4</a:t>
            </a:r>
            <a:r>
              <a:rPr lang="zh-CN" altLang="en-US" sz="2800" dirty="0"/>
              <a:t>地址，把第</a:t>
            </a:r>
            <a:r>
              <a:rPr lang="en-US" altLang="zh-CN" sz="2800" dirty="0"/>
              <a:t>1</a:t>
            </a:r>
            <a:r>
              <a:rPr lang="zh-CN" altLang="en-US" sz="2800" dirty="0"/>
              <a:t>个不同的十进制数转化为二进制数；</a:t>
            </a:r>
            <a:endParaRPr lang="en-US" altLang="zh-CN" sz="2800" dirty="0"/>
          </a:p>
          <a:p>
            <a:r>
              <a:rPr lang="en-US" altLang="zh-CN" sz="2800" dirty="0"/>
              <a:t>2</a:t>
            </a:r>
            <a:r>
              <a:rPr lang="zh-CN" altLang="en-US" sz="2800" dirty="0"/>
              <a:t>、从左至右观察转化后的二进制数，从第</a:t>
            </a:r>
            <a:r>
              <a:rPr lang="en-US" altLang="zh-CN" sz="2800" dirty="0"/>
              <a:t>1</a:t>
            </a:r>
            <a:r>
              <a:rPr lang="zh-CN" altLang="en-US" sz="2800" dirty="0"/>
              <a:t>个出现不同的二进制数开始，将后面所有二进制数修改为</a:t>
            </a:r>
            <a:r>
              <a:rPr lang="en-US" altLang="zh-CN" sz="2800" dirty="0"/>
              <a:t>0</a:t>
            </a:r>
            <a:r>
              <a:rPr lang="zh-CN" altLang="en-US" sz="2800" dirty="0"/>
              <a:t>（包括第</a:t>
            </a:r>
            <a:r>
              <a:rPr lang="en-US" altLang="zh-CN" sz="2800" dirty="0"/>
              <a:t>1</a:t>
            </a:r>
            <a:r>
              <a:rPr lang="zh-CN" altLang="en-US" sz="2800" dirty="0"/>
              <a:t>个不同的二进制数）；</a:t>
            </a:r>
            <a:endParaRPr lang="en-US" altLang="zh-CN" sz="2800" dirty="0"/>
          </a:p>
          <a:p>
            <a:r>
              <a:rPr lang="en-US" altLang="zh-CN" sz="2800" dirty="0"/>
              <a:t>3</a:t>
            </a:r>
            <a:r>
              <a:rPr lang="zh-CN" altLang="en-US" sz="2800" dirty="0"/>
              <a:t>、将修改后的二进制数转换回十进制数；</a:t>
            </a:r>
            <a:endParaRPr lang="en-US" altLang="zh-CN" sz="2800" dirty="0"/>
          </a:p>
          <a:p>
            <a:r>
              <a:rPr lang="en-US" altLang="zh-CN" sz="2800" dirty="0"/>
              <a:t>4</a:t>
            </a:r>
            <a:r>
              <a:rPr lang="zh-CN" altLang="en-US" sz="2800" dirty="0"/>
              <a:t>、该十进制数之前的一个或几个点分十进制数保留不变；</a:t>
            </a:r>
            <a:endParaRPr lang="en-US" altLang="zh-CN" sz="2800" dirty="0"/>
          </a:p>
          <a:p>
            <a:r>
              <a:rPr lang="en-US" altLang="zh-CN" sz="2800" dirty="0"/>
              <a:t>5</a:t>
            </a:r>
            <a:r>
              <a:rPr lang="zh-CN" altLang="en-US" sz="2800" dirty="0"/>
              <a:t>、该十进制数之后的一个或几个点分十进制数都取</a:t>
            </a:r>
            <a:r>
              <a:rPr lang="en-US" altLang="zh-CN" sz="2800" dirty="0"/>
              <a:t>0</a:t>
            </a:r>
            <a:r>
              <a:rPr lang="zh-CN" altLang="en-US" sz="2800" dirty="0"/>
              <a:t>；</a:t>
            </a:r>
            <a:endParaRPr lang="en-US" altLang="zh-CN" sz="2800" dirty="0"/>
          </a:p>
          <a:p>
            <a:r>
              <a:rPr lang="en-US" altLang="zh-CN" sz="2800" dirty="0"/>
              <a:t>6</a:t>
            </a:r>
            <a:r>
              <a:rPr lang="zh-CN" altLang="en-US" sz="2800" dirty="0"/>
              <a:t>、保留不变的二进制位数，即为汇总后地址的网络位。</a:t>
            </a:r>
            <a:endParaRPr lang="en-US" altLang="zh-CN" sz="2800" dirty="0"/>
          </a:p>
          <a:p>
            <a:endParaRPr lang="en-US" altLang="zh-CN" sz="2800" dirty="0"/>
          </a:p>
          <a:p>
            <a:r>
              <a:rPr lang="en-US" altLang="zh-CN" sz="2800" dirty="0"/>
              <a:t>P156</a:t>
            </a:r>
            <a:endParaRPr lang="en-US" altLang="zh-CN" sz="2800" dirty="0"/>
          </a:p>
          <a:p>
            <a:endParaRPr lang="zh-CN" altLang="en-US" sz="28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209233"/>
            <a:ext cx="7772400" cy="1143000"/>
          </a:xfrm>
        </p:spPr>
        <p:txBody>
          <a:bodyPr/>
          <a:lstStyle/>
          <a:p>
            <a:r>
              <a:rPr lang="zh-CN" altLang="en-US" dirty="0" smtClean="0"/>
              <a:t>静态路由汇总的配置</a:t>
            </a:r>
            <a:endParaRPr lang="zh-CN" altLang="en-US" dirty="0"/>
          </a:p>
        </p:txBody>
      </p:sp>
      <p:sp>
        <p:nvSpPr>
          <p:cNvPr id="3" name="内容占位符 2"/>
          <p:cNvSpPr>
            <a:spLocks noGrp="1"/>
          </p:cNvSpPr>
          <p:nvPr>
            <p:ph idx="1"/>
          </p:nvPr>
        </p:nvSpPr>
        <p:spPr>
          <a:xfrm>
            <a:off x="513158" y="1352549"/>
            <a:ext cx="7643561" cy="2199083"/>
          </a:xfrm>
        </p:spPr>
        <p:txBody>
          <a:bodyPr>
            <a:normAutofit fontScale="92500" lnSpcReduction="20000"/>
          </a:bodyPr>
          <a:lstStyle/>
          <a:p>
            <a:r>
              <a:rPr lang="zh-CN" altLang="en-US" sz="2000" dirty="0" smtClean="0"/>
              <a:t>与静态路由配置相同。</a:t>
            </a:r>
            <a:endParaRPr lang="en-US" altLang="zh-CN" sz="2000" dirty="0" smtClean="0"/>
          </a:p>
          <a:p>
            <a:endParaRPr lang="en-US" altLang="zh-CN" sz="2000" dirty="0"/>
          </a:p>
          <a:p>
            <a:r>
              <a:rPr lang="zh-CN" altLang="en-US" sz="2000" dirty="0" smtClean="0"/>
              <a:t>静态路由</a:t>
            </a:r>
            <a:r>
              <a:rPr lang="zh-CN" altLang="en-US" sz="2000" dirty="0"/>
              <a:t>：</a:t>
            </a:r>
            <a:r>
              <a:rPr lang="en-US" altLang="zh-CN" sz="2000" dirty="0"/>
              <a:t>IP    route-static    </a:t>
            </a:r>
            <a:r>
              <a:rPr lang="zh-CN" altLang="en-US" sz="2000" dirty="0" smtClean="0"/>
              <a:t>目的网络地址   掩码</a:t>
            </a:r>
            <a:r>
              <a:rPr lang="en-US" altLang="zh-CN" sz="2000" dirty="0" smtClean="0"/>
              <a:t>/</a:t>
            </a:r>
            <a:r>
              <a:rPr lang="zh-CN" altLang="en-US" sz="2000" dirty="0" smtClean="0"/>
              <a:t>掩码数</a:t>
            </a:r>
            <a:r>
              <a:rPr lang="en-US" altLang="zh-CN" sz="2000" dirty="0" smtClean="0"/>
              <a:t>  </a:t>
            </a:r>
            <a:r>
              <a:rPr lang="zh-CN" altLang="en-US" sz="2000" dirty="0" smtClean="0"/>
              <a:t>下</a:t>
            </a:r>
            <a:r>
              <a:rPr lang="zh-CN" altLang="en-US" sz="2000" dirty="0"/>
              <a:t>一跳</a:t>
            </a:r>
            <a:r>
              <a:rPr lang="zh-CN" altLang="en-US" sz="2000" dirty="0" smtClean="0"/>
              <a:t>地址</a:t>
            </a:r>
            <a:r>
              <a:rPr lang="en-US" altLang="zh-CN" sz="2000" dirty="0" smtClean="0"/>
              <a:t>/</a:t>
            </a:r>
            <a:r>
              <a:rPr lang="zh-CN" altLang="en-US" sz="2000" dirty="0" smtClean="0"/>
              <a:t>出站接口</a:t>
            </a:r>
            <a:endParaRPr lang="zh-CN" altLang="en-US" sz="2000" dirty="0"/>
          </a:p>
          <a:p>
            <a:endParaRPr lang="en-US" altLang="zh-CN" sz="2000" dirty="0" smtClean="0"/>
          </a:p>
          <a:p>
            <a:r>
              <a:rPr lang="zh-CN" altLang="en-US" sz="2000" dirty="0" smtClean="0"/>
              <a:t>默认路由：</a:t>
            </a:r>
            <a:r>
              <a:rPr lang="en-US" altLang="zh-CN" sz="2000" dirty="0" smtClean="0"/>
              <a:t>IP    </a:t>
            </a:r>
            <a:r>
              <a:rPr lang="en-US" altLang="zh-CN" sz="2000" dirty="0"/>
              <a:t>route-static    0.0.0.0    0.0.0.0/0  </a:t>
            </a:r>
            <a:r>
              <a:rPr lang="zh-CN" altLang="en-US" sz="2000" dirty="0"/>
              <a:t>下一跳地址</a:t>
            </a:r>
            <a:endParaRPr lang="zh-CN" altLang="en-US" sz="2000" dirty="0"/>
          </a:p>
          <a:p>
            <a:endParaRPr lang="en-US" altLang="zh-CN" sz="2000" dirty="0" smtClean="0"/>
          </a:p>
          <a:p>
            <a:endParaRPr lang="zh-CN" altLang="en-US" sz="20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6200000">
            <a:off x="2965422" y="1341636"/>
            <a:ext cx="3168253"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汇总静态路由</a:t>
            </a:r>
            <a:r>
              <a:rPr lang="zh-CN" altLang="en-US" dirty="0" smtClean="0"/>
              <a:t>的设计</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尽可能地将连续的地址完整地进行规划，不仅可以避免因原本连续的地址出现在网络的不同区域，给网络引入路由环路的风险，也可以在局域网的网关设备上以更少的数量、更大的地址块实现路由汇总，提升网络的效率。</a:t>
            </a:r>
            <a:endParaRPr lang="zh-CN" altLang="en-US" sz="24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317"/>
            <a:ext cx="7772400" cy="1143000"/>
          </a:xfrm>
        </p:spPr>
        <p:txBody>
          <a:bodyPr/>
          <a:lstStyle/>
          <a:p>
            <a:r>
              <a:rPr lang="zh-CN" altLang="en-US" dirty="0" smtClean="0"/>
              <a:t>浮动静态路由</a:t>
            </a:r>
            <a:endParaRPr lang="zh-CN" altLang="en-US" dirty="0"/>
          </a:p>
        </p:txBody>
      </p:sp>
      <p:sp>
        <p:nvSpPr>
          <p:cNvPr id="3" name="内容占位符 2"/>
          <p:cNvSpPr>
            <a:spLocks noGrp="1"/>
          </p:cNvSpPr>
          <p:nvPr>
            <p:ph idx="1"/>
          </p:nvPr>
        </p:nvSpPr>
        <p:spPr>
          <a:xfrm>
            <a:off x="513158" y="967539"/>
            <a:ext cx="7643561" cy="2547186"/>
          </a:xfrm>
        </p:spPr>
        <p:txBody>
          <a:bodyPr>
            <a:noAutofit/>
          </a:bodyPr>
          <a:lstStyle/>
          <a:p>
            <a:r>
              <a:rPr lang="zh-CN" altLang="en-US" sz="1800" dirty="0" smtClean="0"/>
              <a:t>静态路由自适应差，非自适应算法，不会根据流量和拓扑来调整路由策略。</a:t>
            </a:r>
            <a:endParaRPr lang="en-US" altLang="zh-CN" sz="1800" dirty="0"/>
          </a:p>
          <a:p>
            <a:r>
              <a:rPr lang="zh-CN" altLang="en-US" sz="1800" b="1" dirty="0" smtClean="0">
                <a:solidFill>
                  <a:srgbClr val="FF0000"/>
                </a:solidFill>
              </a:rPr>
              <a:t>通过修改静态路由的优先级，使一条路由成为某条主用路由的备份条目路由，称作浮动静态路由。</a:t>
            </a:r>
            <a:endParaRPr lang="en-US" altLang="zh-CN" sz="1800" b="1" dirty="0">
              <a:solidFill>
                <a:srgbClr val="FF0000"/>
              </a:solidFill>
            </a:endParaRPr>
          </a:p>
          <a:p>
            <a:r>
              <a:rPr lang="zh-CN" altLang="en-US" sz="1800" dirty="0" smtClean="0"/>
              <a:t>当一台路由器上有两条以不同路径去往同一网络的等优先级的静态路由时，路由器会同时利用这两条链路来转发流量。</a:t>
            </a:r>
            <a:endParaRPr lang="en-US" altLang="zh-CN" sz="1800" dirty="0"/>
          </a:p>
          <a:p>
            <a:r>
              <a:rPr lang="zh-CN" altLang="en-US" sz="1800" dirty="0" smtClean="0"/>
              <a:t>管理员如果想让浮动静态路由生效，所使用的出站口必须有能力监测主用路由的变化。</a:t>
            </a:r>
            <a:endParaRPr lang="zh-CN" altLang="en-US" sz="18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pic>
        <p:nvPicPr>
          <p:cNvPr id="7" name="图片 6" descr="屏幕快照 2018-10-30 上午8.43.23.png"/>
          <p:cNvPicPr>
            <a:picLocks noChangeAspect="1"/>
          </p:cNvPicPr>
          <p:nvPr/>
        </p:nvPicPr>
        <p:blipFill rotWithShape="1">
          <a:blip r:embed="rId1">
            <a:extLst>
              <a:ext uri="{28A0092B-C50C-407E-A947-70E740481C1C}">
                <a14:useLocalDpi xmlns:a14="http://schemas.microsoft.com/office/drawing/2010/main" val="0"/>
              </a:ext>
            </a:extLst>
          </a:blip>
          <a:srcRect t="48756"/>
          <a:stretch>
            <a:fillRect/>
          </a:stretch>
        </p:blipFill>
        <p:spPr>
          <a:xfrm>
            <a:off x="1325038" y="3921071"/>
            <a:ext cx="6019800" cy="19992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浮动静态</a:t>
            </a:r>
            <a:r>
              <a:rPr lang="zh-CN" altLang="en-US" dirty="0" smtClean="0"/>
              <a:t>路由的配置</a:t>
            </a:r>
            <a:endParaRPr lang="zh-CN" altLang="en-US" dirty="0"/>
          </a:p>
        </p:txBody>
      </p:sp>
      <p:sp>
        <p:nvSpPr>
          <p:cNvPr id="3" name="内容占位符 2"/>
          <p:cNvSpPr>
            <a:spLocks noGrp="1"/>
          </p:cNvSpPr>
          <p:nvPr>
            <p:ph idx="1"/>
          </p:nvPr>
        </p:nvSpPr>
        <p:spPr>
          <a:xfrm>
            <a:off x="200025" y="967539"/>
            <a:ext cx="8893687" cy="4596353"/>
          </a:xfrm>
        </p:spPr>
        <p:txBody>
          <a:bodyPr vert="horz" lIns="91440" tIns="45720" rIns="91440" bIns="45720" rtlCol="0" anchor="ctr">
            <a:normAutofit/>
          </a:bodyPr>
          <a:lstStyle/>
          <a:p>
            <a:r>
              <a:rPr lang="en-US" altLang="zh-CN" sz="2800" dirty="0"/>
              <a:t>IP    route-static    </a:t>
            </a:r>
            <a:r>
              <a:rPr lang="zh-CN" altLang="en-US" sz="2800" dirty="0"/>
              <a:t>目的网络地址   掩码</a:t>
            </a:r>
            <a:r>
              <a:rPr lang="en-US" altLang="zh-CN" sz="2800" dirty="0"/>
              <a:t>/</a:t>
            </a:r>
            <a:r>
              <a:rPr lang="zh-CN" altLang="en-US" sz="2800" dirty="0"/>
              <a:t>掩码数</a:t>
            </a:r>
            <a:r>
              <a:rPr lang="en-US" altLang="zh-CN" sz="2800" dirty="0"/>
              <a:t>  </a:t>
            </a:r>
            <a:r>
              <a:rPr lang="zh-CN" altLang="en-US" sz="2800" dirty="0"/>
              <a:t>出站接口 下一跳地址 </a:t>
            </a:r>
            <a:r>
              <a:rPr lang="en-US" altLang="zh-CN" sz="2800" b="1" dirty="0">
                <a:solidFill>
                  <a:srgbClr val="FF0000"/>
                </a:solidFill>
              </a:rPr>
              <a:t>preference  </a:t>
            </a:r>
            <a:r>
              <a:rPr lang="zh-CN" altLang="en-US" sz="2800" b="1" dirty="0" smtClean="0">
                <a:solidFill>
                  <a:srgbClr val="FF0000"/>
                </a:solidFill>
              </a:rPr>
              <a:t>数值</a:t>
            </a:r>
            <a:endParaRPr lang="en-US" altLang="zh-CN" sz="2800" b="1" dirty="0" smtClean="0">
              <a:solidFill>
                <a:srgbClr val="FF0000"/>
              </a:solidFill>
            </a:endParaRPr>
          </a:p>
          <a:p>
            <a:endParaRPr lang="en-US" altLang="zh-CN" sz="2800" dirty="0">
              <a:solidFill>
                <a:srgbClr val="FF0000"/>
              </a:solidFill>
            </a:endParaRPr>
          </a:p>
          <a:p>
            <a:endParaRPr lang="en-US" altLang="zh-CN" sz="2800" dirty="0">
              <a:solidFill>
                <a:srgbClr val="FF0000"/>
              </a:solidFill>
            </a:endParaRPr>
          </a:p>
          <a:p>
            <a:endParaRPr lang="en-US" altLang="zh-CN" sz="2800" dirty="0"/>
          </a:p>
          <a:p>
            <a:r>
              <a:rPr lang="zh-CN" altLang="en-US" sz="2800" dirty="0"/>
              <a:t>静态路由既能实现链路备份，也能实现负载均衡。</a:t>
            </a:r>
            <a:endParaRPr lang="zh-CN" altLang="en-US" sz="28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静态路由的排错</a:t>
            </a:r>
            <a:endParaRPr lang="zh-CN" altLang="en-US" dirty="0"/>
          </a:p>
        </p:txBody>
      </p:sp>
      <p:sp>
        <p:nvSpPr>
          <p:cNvPr id="3" name="内容占位符 2"/>
          <p:cNvSpPr>
            <a:spLocks noGrp="1"/>
          </p:cNvSpPr>
          <p:nvPr>
            <p:ph idx="1"/>
          </p:nvPr>
        </p:nvSpPr>
        <p:spPr/>
        <p:txBody>
          <a:bodyPr vert="horz" lIns="91440" tIns="45720" rIns="91440" bIns="45720" rtlCol="0" anchor="ctr">
            <a:normAutofit/>
          </a:bodyPr>
          <a:lstStyle/>
          <a:p>
            <a:r>
              <a:rPr lang="zh-CN" altLang="en-US" sz="2800" dirty="0"/>
              <a:t>配置</a:t>
            </a:r>
            <a:r>
              <a:rPr lang="en-US" altLang="zh-CN" sz="2800" dirty="0"/>
              <a:t>IP</a:t>
            </a:r>
            <a:r>
              <a:rPr lang="zh-CN" altLang="en-US" sz="2800" dirty="0"/>
              <a:t>地址时掩码设置问题：</a:t>
            </a:r>
            <a:endParaRPr lang="en-US" altLang="zh-CN" sz="2800" dirty="0"/>
          </a:p>
          <a:p>
            <a:pPr lvl="1"/>
            <a:r>
              <a:rPr lang="zh-CN" altLang="en-US" sz="2650" dirty="0"/>
              <a:t>掩码位数过大，会使路由覆盖不全子网的实际大小。</a:t>
            </a:r>
            <a:endParaRPr lang="en-US" altLang="zh-CN" sz="2650" dirty="0"/>
          </a:p>
          <a:p>
            <a:pPr lvl="1"/>
            <a:r>
              <a:rPr lang="zh-CN" altLang="en-US" sz="2650" dirty="0"/>
              <a:t>掩码位数过小，会覆盖比子网实际大小更多的主机，形成路由黑洞。</a:t>
            </a:r>
            <a:endParaRPr lang="zh-CN" altLang="en-US" sz="265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本讲主要内容</a:t>
            </a:r>
            <a:endParaRPr kumimoji="1" lang="zh-CN" altLang="en-US" dirty="0"/>
          </a:p>
        </p:txBody>
      </p:sp>
      <p:sp>
        <p:nvSpPr>
          <p:cNvPr id="3" name="内容占位符 2"/>
          <p:cNvSpPr>
            <a:spLocks noGrp="1"/>
          </p:cNvSpPr>
          <p:nvPr>
            <p:ph idx="1"/>
          </p:nvPr>
        </p:nvSpPr>
        <p:spPr/>
        <p:txBody>
          <a:bodyPr>
            <a:normAutofit fontScale="85000" lnSpcReduction="10000"/>
          </a:bodyPr>
          <a:lstStyle/>
          <a:p>
            <a:pPr>
              <a:lnSpc>
                <a:spcPct val="150000"/>
              </a:lnSpc>
            </a:pPr>
            <a:r>
              <a:rPr kumimoji="1" lang="zh-CN" altLang="en-US" sz="3200" dirty="0" smtClean="0"/>
              <a:t>理解</a:t>
            </a:r>
            <a:r>
              <a:rPr kumimoji="1" lang="en-US" altLang="zh-CN" sz="3200" dirty="0" smtClean="0"/>
              <a:t>IP</a:t>
            </a:r>
            <a:r>
              <a:rPr kumimoji="1" lang="zh-CN" altLang="en-US" sz="3200" dirty="0" smtClean="0"/>
              <a:t>地址和</a:t>
            </a:r>
            <a:r>
              <a:rPr kumimoji="1" lang="en-US" altLang="zh-CN" sz="3200" dirty="0" smtClean="0"/>
              <a:t>MAC</a:t>
            </a:r>
            <a:r>
              <a:rPr kumimoji="1" lang="zh-CN" altLang="en-US" sz="3200" dirty="0" smtClean="0"/>
              <a:t>地址的区别；</a:t>
            </a:r>
            <a:endParaRPr kumimoji="1" lang="en-US" altLang="zh-CN" sz="3200" dirty="0" smtClean="0"/>
          </a:p>
          <a:p>
            <a:pPr>
              <a:lnSpc>
                <a:spcPct val="150000"/>
              </a:lnSpc>
            </a:pPr>
            <a:r>
              <a:rPr kumimoji="1" lang="zh-CN" altLang="en-US" sz="3200" dirty="0" smtClean="0"/>
              <a:t>掌握路由器获得路由条目的三种方式；</a:t>
            </a:r>
            <a:endParaRPr kumimoji="1" lang="en-US" altLang="zh-CN" sz="3200" dirty="0" smtClean="0"/>
          </a:p>
          <a:p>
            <a:pPr>
              <a:lnSpc>
                <a:spcPct val="150000"/>
              </a:lnSpc>
            </a:pPr>
            <a:r>
              <a:rPr kumimoji="1" lang="zh-CN" altLang="en-US" sz="3200" dirty="0" smtClean="0"/>
              <a:t>掌握路由优先级和度量值的概念</a:t>
            </a:r>
            <a:endParaRPr kumimoji="1" lang="en-US" altLang="zh-CN" sz="3200" dirty="0" smtClean="0"/>
          </a:p>
          <a:p>
            <a:pPr>
              <a:lnSpc>
                <a:spcPct val="150000"/>
              </a:lnSpc>
            </a:pPr>
            <a:r>
              <a:rPr kumimoji="1" lang="zh-CN" altLang="en-US" sz="3200" dirty="0" smtClean="0"/>
              <a:t>掌握配置静态路由和默认路由的方法；</a:t>
            </a:r>
            <a:endParaRPr kumimoji="1" lang="en-US" altLang="zh-CN" sz="3200" dirty="0" smtClean="0"/>
          </a:p>
          <a:p>
            <a:pPr>
              <a:lnSpc>
                <a:spcPct val="150000"/>
              </a:lnSpc>
            </a:pPr>
            <a:r>
              <a:rPr kumimoji="1" lang="zh-CN" altLang="en-US" sz="3200" dirty="0" smtClean="0"/>
              <a:t>理解汇总路由的计算方法；</a:t>
            </a:r>
            <a:endParaRPr kumimoji="1" lang="en-US" altLang="zh-CN" sz="3200" dirty="0" smtClean="0"/>
          </a:p>
          <a:p>
            <a:pPr>
              <a:lnSpc>
                <a:spcPct val="150000"/>
              </a:lnSpc>
            </a:pPr>
            <a:r>
              <a:rPr kumimoji="1" lang="zh-CN" altLang="en-US" sz="3200" dirty="0" smtClean="0"/>
              <a:t>掌握浮动静态路由的概念和配置方式；</a:t>
            </a:r>
            <a:endParaRPr kumimoji="1" lang="en-US" altLang="zh-CN" sz="3200" dirty="0" smtClean="0"/>
          </a:p>
          <a:p>
            <a:pPr>
              <a:lnSpc>
                <a:spcPct val="150000"/>
              </a:lnSpc>
            </a:pPr>
            <a:r>
              <a:rPr kumimoji="1" lang="zh-CN" altLang="en-US" sz="3200" dirty="0" smtClean="0"/>
              <a:t>理解静态路由环境中的排错思路。</a:t>
            </a:r>
            <a:endParaRPr kumimoji="1" lang="zh-CN" altLang="en-US" sz="3200" dirty="0"/>
          </a:p>
        </p:txBody>
      </p:sp>
      <p:sp>
        <p:nvSpPr>
          <p:cNvPr id="4" name="日期占位符 3"/>
          <p:cNvSpPr>
            <a:spLocks noGrp="1"/>
          </p:cNvSpPr>
          <p:nvPr>
            <p:ph type="dt" sz="half" idx="10"/>
          </p:nvPr>
        </p:nvSpPr>
        <p:spPr/>
        <p:txBody>
          <a:bodyPr/>
          <a:lstStyle/>
          <a:p>
            <a:fld id="{033ECE35-9234-48B2-8A9C-37CAA662137F}"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dirty="0"/>
              <a:t>IP</a:t>
            </a:r>
            <a:r>
              <a:rPr kumimoji="1" lang="zh-CN" altLang="en-US" sz="2800" dirty="0"/>
              <a:t>地址和</a:t>
            </a:r>
            <a:r>
              <a:rPr kumimoji="1" lang="en-US" altLang="zh-CN" sz="2800" dirty="0"/>
              <a:t>MAC</a:t>
            </a:r>
            <a:r>
              <a:rPr kumimoji="1" lang="zh-CN" altLang="en-US" sz="2800" dirty="0"/>
              <a:t>地址的区别</a:t>
            </a:r>
            <a:endParaRPr lang="zh-CN" altLang="en-US" dirty="0"/>
          </a:p>
        </p:txBody>
      </p:sp>
      <p:sp>
        <p:nvSpPr>
          <p:cNvPr id="3" name="内容占位符 2"/>
          <p:cNvSpPr>
            <a:spLocks noGrp="1"/>
          </p:cNvSpPr>
          <p:nvPr>
            <p:ph idx="1"/>
          </p:nvPr>
        </p:nvSpPr>
        <p:spPr/>
        <p:txBody>
          <a:bodyPr vert="horz" lIns="91440" tIns="45720" rIns="91440" bIns="45720" rtlCol="0" anchor="ctr">
            <a:normAutofit lnSpcReduction="10000"/>
          </a:bodyPr>
          <a:lstStyle/>
          <a:p>
            <a:r>
              <a:rPr lang="zh-CN" altLang="en-US" sz="2800" dirty="0"/>
              <a:t>一、地址长度的不同</a:t>
            </a:r>
            <a:endParaRPr lang="zh-CN" altLang="en-US" sz="2800" dirty="0"/>
          </a:p>
          <a:p>
            <a:r>
              <a:rPr lang="zh-CN" altLang="en-US" sz="2800" dirty="0"/>
              <a:t> </a:t>
            </a:r>
            <a:endParaRPr lang="zh-CN" altLang="en-US" sz="2800" dirty="0"/>
          </a:p>
          <a:p>
            <a:r>
              <a:rPr lang="zh-CN" altLang="en-US" sz="2800" dirty="0"/>
              <a:t>二、所在寻址协议层上的区别</a:t>
            </a:r>
            <a:endParaRPr lang="zh-CN" altLang="en-US" sz="2800" dirty="0"/>
          </a:p>
          <a:p>
            <a:r>
              <a:rPr lang="zh-CN" altLang="en-US" sz="2800" dirty="0"/>
              <a:t> </a:t>
            </a:r>
            <a:endParaRPr lang="zh-CN" altLang="en-US" sz="2800" dirty="0"/>
          </a:p>
          <a:p>
            <a:r>
              <a:rPr lang="zh-CN" altLang="en-US" sz="2800" dirty="0"/>
              <a:t>三、 分配依据不同。</a:t>
            </a:r>
            <a:endParaRPr lang="zh-CN" altLang="en-US" sz="2800" dirty="0"/>
          </a:p>
          <a:p>
            <a:endParaRPr lang="en-US" altLang="zh-CN" sz="2800" dirty="0"/>
          </a:p>
          <a:p>
            <a:endParaRPr lang="en-US" altLang="zh-CN" sz="2800" dirty="0"/>
          </a:p>
          <a:p>
            <a:r>
              <a:rPr lang="en-US" altLang="zh-CN" sz="2800" dirty="0"/>
              <a:t>MAC</a:t>
            </a:r>
            <a:r>
              <a:rPr lang="zh-CN" altLang="en-US" sz="2800" dirty="0"/>
              <a:t>地址，小范围的标识。</a:t>
            </a:r>
            <a:endParaRPr lang="en-US" altLang="zh-CN" sz="2800" dirty="0"/>
          </a:p>
          <a:p>
            <a:r>
              <a:rPr lang="en-US" altLang="zh-CN" sz="2800" dirty="0"/>
              <a:t>IP</a:t>
            </a:r>
            <a:r>
              <a:rPr lang="zh-CN" altLang="en-US" sz="2800" dirty="0"/>
              <a:t>地址，大范围的搜索。</a:t>
            </a:r>
            <a:endParaRPr lang="zh-CN" altLang="en-US" sz="28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路由的概念</a:t>
            </a:r>
            <a:endParaRPr lang="zh-CN" altLang="en-US" dirty="0"/>
          </a:p>
        </p:txBody>
      </p:sp>
      <p:sp>
        <p:nvSpPr>
          <p:cNvPr id="3" name="内容占位符 2"/>
          <p:cNvSpPr>
            <a:spLocks noGrp="1"/>
          </p:cNvSpPr>
          <p:nvPr>
            <p:ph idx="1"/>
          </p:nvPr>
        </p:nvSpPr>
        <p:spPr/>
        <p:txBody>
          <a:bodyPr>
            <a:normAutofit lnSpcReduction="10000"/>
          </a:bodyPr>
          <a:lstStyle/>
          <a:p>
            <a:r>
              <a:rPr kumimoji="1" lang="zh-CN" altLang="en-US" sz="3200" dirty="0" smtClean="0"/>
              <a:t>名词，动词</a:t>
            </a:r>
            <a:endParaRPr kumimoji="1" lang="en-US" altLang="zh-CN" sz="3200" dirty="0" smtClean="0"/>
          </a:p>
          <a:p>
            <a:endParaRPr kumimoji="1" lang="en-US" altLang="zh-CN" sz="3200" dirty="0" smtClean="0"/>
          </a:p>
          <a:p>
            <a:r>
              <a:rPr kumimoji="1" lang="zh-CN" altLang="en-US" sz="3200" dirty="0" smtClean="0"/>
              <a:t>当</a:t>
            </a:r>
            <a:r>
              <a:rPr kumimoji="1" lang="zh-CN" altLang="en-US" sz="3200" dirty="0"/>
              <a:t>路由器收到一个</a:t>
            </a:r>
            <a:r>
              <a:rPr kumimoji="1" lang="en-US" altLang="zh-CN" sz="3200" dirty="0"/>
              <a:t>IP</a:t>
            </a:r>
            <a:r>
              <a:rPr kumimoji="1" lang="zh-CN" altLang="en-US" sz="3200" dirty="0"/>
              <a:t>数据报时，在自己的路由表中执行路由查询，寻找匹配该</a:t>
            </a:r>
            <a:r>
              <a:rPr kumimoji="1" lang="en-US" altLang="zh-CN" sz="3200" dirty="0"/>
              <a:t>IP</a:t>
            </a:r>
            <a:r>
              <a:rPr kumimoji="1" lang="zh-CN" altLang="en-US" sz="3200" dirty="0"/>
              <a:t>数据报的目的</a:t>
            </a:r>
            <a:r>
              <a:rPr kumimoji="1" lang="en-US" altLang="zh-CN" sz="3200" dirty="0"/>
              <a:t>IP</a:t>
            </a:r>
            <a:r>
              <a:rPr kumimoji="1" lang="zh-CN" altLang="en-US" sz="3200" dirty="0"/>
              <a:t>地址的路由表</a:t>
            </a:r>
            <a:r>
              <a:rPr kumimoji="1" lang="zh-CN" altLang="en-US" sz="3200" dirty="0" smtClean="0"/>
              <a:t>项目。</a:t>
            </a:r>
            <a:endParaRPr kumimoji="1" lang="en-US" altLang="zh-CN" sz="3200" dirty="0" smtClean="0"/>
          </a:p>
          <a:p>
            <a:pPr lvl="2"/>
            <a:r>
              <a:rPr kumimoji="1" lang="zh-CN" altLang="en-US" sz="2900" dirty="0" smtClean="0"/>
              <a:t>找到，则</a:t>
            </a:r>
            <a:r>
              <a:rPr kumimoji="1" lang="zh-CN" altLang="en-US" sz="2900" dirty="0"/>
              <a:t>按该项目指示的出接口及下一跳</a:t>
            </a:r>
            <a:r>
              <a:rPr kumimoji="1" lang="en-US" altLang="zh-CN" sz="2900" dirty="0"/>
              <a:t>IP</a:t>
            </a:r>
            <a:r>
              <a:rPr kumimoji="1" lang="zh-CN" altLang="en-US" sz="2900" dirty="0"/>
              <a:t>地址（其它路由器）</a:t>
            </a:r>
            <a:r>
              <a:rPr kumimoji="1" lang="zh-CN" altLang="en-US" sz="2900" dirty="0" smtClean="0"/>
              <a:t>转发；</a:t>
            </a:r>
            <a:endParaRPr kumimoji="1" lang="en-US" altLang="zh-CN" sz="2900" dirty="0" smtClean="0"/>
          </a:p>
          <a:p>
            <a:pPr lvl="2"/>
            <a:r>
              <a:rPr kumimoji="1" lang="zh-CN" altLang="en-US" sz="2900" dirty="0" smtClean="0"/>
              <a:t>没</a:t>
            </a:r>
            <a:r>
              <a:rPr kumimoji="1" lang="zh-CN" altLang="en-US" sz="2900" dirty="0"/>
              <a:t>找到，则</a:t>
            </a:r>
            <a:r>
              <a:rPr kumimoji="1" lang="zh-CN" altLang="en-US" sz="2900" dirty="0" smtClean="0"/>
              <a:t>丢弃。</a:t>
            </a:r>
            <a:endParaRPr kumimoji="1" lang="en-US" altLang="zh-CN" sz="2900" dirty="0" smtClean="0"/>
          </a:p>
          <a:p>
            <a:r>
              <a:rPr kumimoji="1" lang="zh-CN" altLang="en-US" sz="3200" dirty="0" smtClean="0"/>
              <a:t>这种</a:t>
            </a:r>
            <a:r>
              <a:rPr kumimoji="1" lang="zh-CN" altLang="en-US" sz="3200" dirty="0"/>
              <a:t>行为称为路由。</a:t>
            </a:r>
            <a:endParaRPr kumimoji="1" lang="zh-CN" altLang="en-US" sz="3200" dirty="0"/>
          </a:p>
          <a:p>
            <a:endParaRPr lang="zh-CN" altLang="en-US" sz="32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68592"/>
            <a:ext cx="7772400" cy="1143000"/>
          </a:xfrm>
        </p:spPr>
        <p:txBody>
          <a:bodyPr/>
          <a:lstStyle/>
          <a:p>
            <a:r>
              <a:rPr lang="zh-CN" altLang="en-US" dirty="0" smtClean="0"/>
              <a:t>路由表和路由条目</a:t>
            </a:r>
            <a:endParaRPr lang="zh-CN" altLang="en-US" dirty="0"/>
          </a:p>
        </p:txBody>
      </p:sp>
      <p:sp>
        <p:nvSpPr>
          <p:cNvPr id="3" name="内容占位符 2"/>
          <p:cNvSpPr>
            <a:spLocks noGrp="1"/>
          </p:cNvSpPr>
          <p:nvPr>
            <p:ph idx="1"/>
          </p:nvPr>
        </p:nvSpPr>
        <p:spPr>
          <a:xfrm>
            <a:off x="334988" y="711096"/>
            <a:ext cx="7643561" cy="2880561"/>
          </a:xfrm>
        </p:spPr>
        <p:txBody>
          <a:bodyPr>
            <a:normAutofit/>
          </a:bodyPr>
          <a:lstStyle/>
          <a:p>
            <a:r>
              <a:rPr lang="zh-CN" altLang="en-US" sz="1600" dirty="0" smtClean="0"/>
              <a:t>路由表时路由器转发数据包的数据库。</a:t>
            </a:r>
            <a:endParaRPr lang="en-US" altLang="zh-CN" sz="1600" dirty="0"/>
          </a:p>
          <a:p>
            <a:r>
              <a:rPr lang="en-US" altLang="zh-CN" sz="1600" dirty="0" smtClean="0"/>
              <a:t>Display </a:t>
            </a:r>
            <a:r>
              <a:rPr lang="en-US" altLang="zh-CN" sz="1600" dirty="0" err="1" smtClean="0"/>
              <a:t>ip</a:t>
            </a:r>
            <a:r>
              <a:rPr lang="en-US" altLang="zh-CN" sz="1600" dirty="0" smtClean="0"/>
              <a:t> routing-table</a:t>
            </a:r>
            <a:endParaRPr lang="en-US" altLang="zh-CN" sz="1600" dirty="0"/>
          </a:p>
          <a:p>
            <a:r>
              <a:rPr lang="en-US" altLang="zh-CN" sz="1600" dirty="0" smtClean="0"/>
              <a:t>PROTO,</a:t>
            </a:r>
            <a:r>
              <a:rPr lang="zh-CN" altLang="en-US" sz="1600" dirty="0" smtClean="0"/>
              <a:t>协议；</a:t>
            </a:r>
            <a:endParaRPr lang="en-US" altLang="zh-CN" sz="1600" dirty="0" smtClean="0"/>
          </a:p>
          <a:p>
            <a:r>
              <a:rPr lang="en-US" altLang="zh-CN" sz="1600" dirty="0" smtClean="0"/>
              <a:t>PRE</a:t>
            </a:r>
            <a:r>
              <a:rPr lang="zh-CN" altLang="en-US" sz="1600" dirty="0" smtClean="0"/>
              <a:t>，优先级；</a:t>
            </a:r>
            <a:endParaRPr lang="en-US" altLang="zh-CN" sz="1600" dirty="0" smtClean="0"/>
          </a:p>
          <a:p>
            <a:r>
              <a:rPr lang="en-US" altLang="zh-CN" sz="1600" dirty="0" smtClean="0"/>
              <a:t>COST</a:t>
            </a:r>
            <a:r>
              <a:rPr lang="zh-CN" altLang="en-US" sz="1600" dirty="0" smtClean="0"/>
              <a:t>，开销或者度量值；</a:t>
            </a:r>
            <a:endParaRPr lang="en-US" altLang="zh-CN" sz="1600" dirty="0" smtClean="0"/>
          </a:p>
          <a:p>
            <a:r>
              <a:rPr lang="en-US" altLang="zh-CN" sz="1600" dirty="0" smtClean="0"/>
              <a:t>FLAGS</a:t>
            </a:r>
            <a:r>
              <a:rPr lang="zh-CN" altLang="en-US" sz="1600" dirty="0" smtClean="0"/>
              <a:t>，路由标记；</a:t>
            </a:r>
            <a:endParaRPr lang="en-US" altLang="zh-CN" sz="1600" dirty="0" smtClean="0"/>
          </a:p>
          <a:p>
            <a:r>
              <a:rPr lang="en-US" altLang="zh-CN" sz="1600" dirty="0" smtClean="0"/>
              <a:t>NEXTHOP/interface</a:t>
            </a:r>
            <a:r>
              <a:rPr lang="zh-CN" altLang="en-US" sz="1600" dirty="0" smtClean="0"/>
              <a:t>，下一跳</a:t>
            </a:r>
            <a:r>
              <a:rPr lang="en-US" altLang="zh-CN" sz="1600" dirty="0" smtClean="0"/>
              <a:t>/</a:t>
            </a:r>
            <a:r>
              <a:rPr lang="zh-CN" altLang="en-US" sz="1600" dirty="0" smtClean="0"/>
              <a:t>接口。</a:t>
            </a:r>
            <a:endParaRPr lang="zh-CN" altLang="en-US" sz="16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pic>
        <p:nvPicPr>
          <p:cNvPr id="7" name="图片 6" descr="屏幕快照 2018-04-03 上午12.03.49.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14824" y="1057275"/>
            <a:ext cx="4829175" cy="2031503"/>
          </a:xfrm>
          <a:prstGeom prst="rect">
            <a:avLst/>
          </a:prstGeom>
        </p:spPr>
      </p:pic>
      <p:pic>
        <p:nvPicPr>
          <p:cNvPr id="8" name="图片 7" descr="屏幕快照 2018-04-03 上午12.03.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595668"/>
            <a:ext cx="9144000" cy="32623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84773"/>
            <a:ext cx="7772400" cy="1143000"/>
          </a:xfrm>
        </p:spPr>
        <p:txBody>
          <a:bodyPr/>
          <a:lstStyle/>
          <a:p>
            <a:r>
              <a:rPr kumimoji="1" lang="zh-CN" altLang="en-US" dirty="0"/>
              <a:t>路由优先级或管理距离</a:t>
            </a:r>
            <a:endParaRPr lang="zh-CN" altLang="en-US" dirty="0"/>
          </a:p>
        </p:txBody>
      </p:sp>
      <p:sp>
        <p:nvSpPr>
          <p:cNvPr id="3" name="内容占位符 2"/>
          <p:cNvSpPr>
            <a:spLocks noGrp="1"/>
          </p:cNvSpPr>
          <p:nvPr>
            <p:ph idx="1"/>
          </p:nvPr>
        </p:nvSpPr>
        <p:spPr>
          <a:xfrm>
            <a:off x="513158" y="967538"/>
            <a:ext cx="7643561" cy="2156661"/>
          </a:xfrm>
        </p:spPr>
        <p:txBody>
          <a:bodyPr>
            <a:normAutofit/>
          </a:bodyPr>
          <a:lstStyle/>
          <a:p>
            <a:r>
              <a:rPr lang="zh-CN" altLang="en-US" sz="2000" dirty="0" smtClean="0"/>
              <a:t>路由器给每种路由信息渠道赋予了一个权重，这个权重值称作路由优先级，这个数值的大小描述的时这种路由获取方式的可靠性。</a:t>
            </a:r>
            <a:endParaRPr lang="en-US" altLang="zh-CN" sz="2000" dirty="0" smtClean="0"/>
          </a:p>
          <a:p>
            <a:r>
              <a:rPr lang="zh-CN" altLang="en-US" sz="2000" dirty="0" smtClean="0"/>
              <a:t>路由优先级值越小，路由可信度越高。</a:t>
            </a:r>
            <a:endParaRPr lang="zh-CN" altLang="en-US" sz="20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graphicFrame>
        <p:nvGraphicFramePr>
          <p:cNvPr id="7" name="内容占位符 3"/>
          <p:cNvGraphicFramePr/>
          <p:nvPr/>
        </p:nvGraphicFramePr>
        <p:xfrm>
          <a:off x="366190" y="3329781"/>
          <a:ext cx="8421820" cy="3383280"/>
        </p:xfrm>
        <a:graphic>
          <a:graphicData uri="http://schemas.openxmlformats.org/drawingml/2006/table">
            <a:tbl>
              <a:tblPr firstRow="1" bandRow="1">
                <a:tableStyleId>{35758FB7-9AC5-4552-8A53-C91805E547FA}</a:tableStyleId>
              </a:tblPr>
              <a:tblGrid>
                <a:gridCol w="1960060"/>
                <a:gridCol w="3027680"/>
                <a:gridCol w="3434080"/>
              </a:tblGrid>
              <a:tr h="537476">
                <a:tc>
                  <a:txBody>
                    <a:bodyPr/>
                    <a:lstStyle>
                      <a:lvl1pPr marL="0" algn="l" defTabSz="342900" rtl="0" eaLnBrk="1" latinLnBrk="0" hangingPunct="1">
                        <a:defRPr sz="1350" b="1" kern="1200">
                          <a:solidFill>
                            <a:schemeClr val="lt1"/>
                          </a:solidFill>
                          <a:latin typeface="Gill Sans MT"/>
                        </a:defRPr>
                      </a:lvl1pPr>
                      <a:lvl2pPr marL="342900" algn="l" defTabSz="342900" rtl="0" eaLnBrk="1" latinLnBrk="0" hangingPunct="1">
                        <a:defRPr sz="1350" b="1" kern="1200">
                          <a:solidFill>
                            <a:schemeClr val="lt1"/>
                          </a:solidFill>
                          <a:latin typeface="Gill Sans MT"/>
                        </a:defRPr>
                      </a:lvl2pPr>
                      <a:lvl3pPr marL="685800" algn="l" defTabSz="342900" rtl="0" eaLnBrk="1" latinLnBrk="0" hangingPunct="1">
                        <a:defRPr sz="1350" b="1" kern="1200">
                          <a:solidFill>
                            <a:schemeClr val="lt1"/>
                          </a:solidFill>
                          <a:latin typeface="Gill Sans MT"/>
                        </a:defRPr>
                      </a:lvl3pPr>
                      <a:lvl4pPr marL="1028700" algn="l" defTabSz="342900" rtl="0" eaLnBrk="1" latinLnBrk="0" hangingPunct="1">
                        <a:defRPr sz="1350" b="1" kern="1200">
                          <a:solidFill>
                            <a:schemeClr val="lt1"/>
                          </a:solidFill>
                          <a:latin typeface="Gill Sans MT"/>
                        </a:defRPr>
                      </a:lvl4pPr>
                      <a:lvl5pPr marL="1371600" algn="l" defTabSz="342900" rtl="0" eaLnBrk="1" latinLnBrk="0" hangingPunct="1">
                        <a:defRPr sz="1350" b="1" kern="1200">
                          <a:solidFill>
                            <a:schemeClr val="lt1"/>
                          </a:solidFill>
                          <a:latin typeface="Gill Sans MT"/>
                        </a:defRPr>
                      </a:lvl5pPr>
                      <a:lvl6pPr marL="1714500" algn="l" defTabSz="342900" rtl="0" eaLnBrk="1" latinLnBrk="0" hangingPunct="1">
                        <a:defRPr sz="1350" b="1" kern="1200">
                          <a:solidFill>
                            <a:schemeClr val="lt1"/>
                          </a:solidFill>
                          <a:latin typeface="Gill Sans MT"/>
                        </a:defRPr>
                      </a:lvl6pPr>
                      <a:lvl7pPr marL="2057400" algn="l" defTabSz="342900" rtl="0" eaLnBrk="1" latinLnBrk="0" hangingPunct="1">
                        <a:defRPr sz="1350" b="1" kern="1200">
                          <a:solidFill>
                            <a:schemeClr val="lt1"/>
                          </a:solidFill>
                          <a:latin typeface="Gill Sans MT"/>
                        </a:defRPr>
                      </a:lvl7pPr>
                      <a:lvl8pPr marL="2400300" algn="l" defTabSz="342900" rtl="0" eaLnBrk="1" latinLnBrk="0" hangingPunct="1">
                        <a:defRPr sz="1350" b="1" kern="1200">
                          <a:solidFill>
                            <a:schemeClr val="lt1"/>
                          </a:solidFill>
                          <a:latin typeface="Gill Sans MT"/>
                        </a:defRPr>
                      </a:lvl8pPr>
                      <a:lvl9pPr marL="2743200" algn="l" defTabSz="342900" rtl="0" eaLnBrk="1" latinLnBrk="0" hangingPunct="1">
                        <a:defRPr sz="1350" b="1" kern="1200">
                          <a:solidFill>
                            <a:schemeClr val="lt1"/>
                          </a:solidFill>
                          <a:latin typeface="Gill Sans MT"/>
                        </a:defRPr>
                      </a:lvl9pPr>
                    </a:lstStyle>
                    <a:p>
                      <a:r>
                        <a:rPr lang="zh-CN" altLang="en-US" sz="3200" dirty="0" smtClean="0"/>
                        <a:t>路由类型</a:t>
                      </a:r>
                      <a:endParaRPr lang="zh-CN" altLang="en-US" sz="3200" dirty="0"/>
                    </a:p>
                  </a:txBody>
                  <a:tcPr/>
                </a:tc>
                <a:tc>
                  <a:txBody>
                    <a:bodyPr/>
                    <a:lstStyle>
                      <a:lvl1pPr marL="0" algn="l" defTabSz="342900" rtl="0" eaLnBrk="1" latinLnBrk="0" hangingPunct="1">
                        <a:defRPr sz="1350" b="1" kern="1200">
                          <a:solidFill>
                            <a:schemeClr val="lt1"/>
                          </a:solidFill>
                          <a:latin typeface="Gill Sans MT"/>
                        </a:defRPr>
                      </a:lvl1pPr>
                      <a:lvl2pPr marL="342900" algn="l" defTabSz="342900" rtl="0" eaLnBrk="1" latinLnBrk="0" hangingPunct="1">
                        <a:defRPr sz="1350" b="1" kern="1200">
                          <a:solidFill>
                            <a:schemeClr val="lt1"/>
                          </a:solidFill>
                          <a:latin typeface="Gill Sans MT"/>
                        </a:defRPr>
                      </a:lvl2pPr>
                      <a:lvl3pPr marL="685800" algn="l" defTabSz="342900" rtl="0" eaLnBrk="1" latinLnBrk="0" hangingPunct="1">
                        <a:defRPr sz="1350" b="1" kern="1200">
                          <a:solidFill>
                            <a:schemeClr val="lt1"/>
                          </a:solidFill>
                          <a:latin typeface="Gill Sans MT"/>
                        </a:defRPr>
                      </a:lvl3pPr>
                      <a:lvl4pPr marL="1028700" algn="l" defTabSz="342900" rtl="0" eaLnBrk="1" latinLnBrk="0" hangingPunct="1">
                        <a:defRPr sz="1350" b="1" kern="1200">
                          <a:solidFill>
                            <a:schemeClr val="lt1"/>
                          </a:solidFill>
                          <a:latin typeface="Gill Sans MT"/>
                        </a:defRPr>
                      </a:lvl4pPr>
                      <a:lvl5pPr marL="1371600" algn="l" defTabSz="342900" rtl="0" eaLnBrk="1" latinLnBrk="0" hangingPunct="1">
                        <a:defRPr sz="1350" b="1" kern="1200">
                          <a:solidFill>
                            <a:schemeClr val="lt1"/>
                          </a:solidFill>
                          <a:latin typeface="Gill Sans MT"/>
                        </a:defRPr>
                      </a:lvl5pPr>
                      <a:lvl6pPr marL="1714500" algn="l" defTabSz="342900" rtl="0" eaLnBrk="1" latinLnBrk="0" hangingPunct="1">
                        <a:defRPr sz="1350" b="1" kern="1200">
                          <a:solidFill>
                            <a:schemeClr val="lt1"/>
                          </a:solidFill>
                          <a:latin typeface="Gill Sans MT"/>
                        </a:defRPr>
                      </a:lvl6pPr>
                      <a:lvl7pPr marL="2057400" algn="l" defTabSz="342900" rtl="0" eaLnBrk="1" latinLnBrk="0" hangingPunct="1">
                        <a:defRPr sz="1350" b="1" kern="1200">
                          <a:solidFill>
                            <a:schemeClr val="lt1"/>
                          </a:solidFill>
                          <a:latin typeface="Gill Sans MT"/>
                        </a:defRPr>
                      </a:lvl7pPr>
                      <a:lvl8pPr marL="2400300" algn="l" defTabSz="342900" rtl="0" eaLnBrk="1" latinLnBrk="0" hangingPunct="1">
                        <a:defRPr sz="1350" b="1" kern="1200">
                          <a:solidFill>
                            <a:schemeClr val="lt1"/>
                          </a:solidFill>
                          <a:latin typeface="Gill Sans MT"/>
                        </a:defRPr>
                      </a:lvl8pPr>
                      <a:lvl9pPr marL="2743200" algn="l" defTabSz="342900" rtl="0" eaLnBrk="1" latinLnBrk="0" hangingPunct="1">
                        <a:defRPr sz="1350" b="1" kern="1200">
                          <a:solidFill>
                            <a:schemeClr val="lt1"/>
                          </a:solidFill>
                          <a:latin typeface="Gill Sans MT"/>
                        </a:defRPr>
                      </a:lvl9pPr>
                    </a:lstStyle>
                    <a:p>
                      <a:r>
                        <a:rPr lang="zh-CN" altLang="en-US" sz="3200" dirty="0" smtClean="0"/>
                        <a:t>优先级</a:t>
                      </a:r>
                      <a:r>
                        <a:rPr lang="en-US" altLang="zh-CN" sz="3200" dirty="0" smtClean="0"/>
                        <a:t>【</a:t>
                      </a:r>
                      <a:r>
                        <a:rPr lang="zh-CN" altLang="en-US" sz="3200" dirty="0" smtClean="0"/>
                        <a:t>华为</a:t>
                      </a:r>
                      <a:r>
                        <a:rPr lang="en-US" altLang="zh-CN" sz="3200" dirty="0" smtClean="0"/>
                        <a:t>】</a:t>
                      </a:r>
                      <a:endParaRPr lang="zh-CN" altLang="en-US" sz="3200" dirty="0"/>
                    </a:p>
                  </a:txBody>
                  <a:tcPr/>
                </a:tc>
                <a:tc>
                  <a:txBody>
                    <a:bodyPr/>
                    <a:lstStyle>
                      <a:lvl1pPr marL="0" algn="l" defTabSz="342900" rtl="0" eaLnBrk="1" latinLnBrk="0" hangingPunct="1">
                        <a:defRPr sz="1350" b="1" kern="1200">
                          <a:solidFill>
                            <a:schemeClr val="lt1"/>
                          </a:solidFill>
                          <a:latin typeface="Gill Sans MT"/>
                        </a:defRPr>
                      </a:lvl1pPr>
                      <a:lvl2pPr marL="342900" algn="l" defTabSz="342900" rtl="0" eaLnBrk="1" latinLnBrk="0" hangingPunct="1">
                        <a:defRPr sz="1350" b="1" kern="1200">
                          <a:solidFill>
                            <a:schemeClr val="lt1"/>
                          </a:solidFill>
                          <a:latin typeface="Gill Sans MT"/>
                        </a:defRPr>
                      </a:lvl2pPr>
                      <a:lvl3pPr marL="685800" algn="l" defTabSz="342900" rtl="0" eaLnBrk="1" latinLnBrk="0" hangingPunct="1">
                        <a:defRPr sz="1350" b="1" kern="1200">
                          <a:solidFill>
                            <a:schemeClr val="lt1"/>
                          </a:solidFill>
                          <a:latin typeface="Gill Sans MT"/>
                        </a:defRPr>
                      </a:lvl3pPr>
                      <a:lvl4pPr marL="1028700" algn="l" defTabSz="342900" rtl="0" eaLnBrk="1" latinLnBrk="0" hangingPunct="1">
                        <a:defRPr sz="1350" b="1" kern="1200">
                          <a:solidFill>
                            <a:schemeClr val="lt1"/>
                          </a:solidFill>
                          <a:latin typeface="Gill Sans MT"/>
                        </a:defRPr>
                      </a:lvl4pPr>
                      <a:lvl5pPr marL="1371600" algn="l" defTabSz="342900" rtl="0" eaLnBrk="1" latinLnBrk="0" hangingPunct="1">
                        <a:defRPr sz="1350" b="1" kern="1200">
                          <a:solidFill>
                            <a:schemeClr val="lt1"/>
                          </a:solidFill>
                          <a:latin typeface="Gill Sans MT"/>
                        </a:defRPr>
                      </a:lvl5pPr>
                      <a:lvl6pPr marL="1714500" algn="l" defTabSz="342900" rtl="0" eaLnBrk="1" latinLnBrk="0" hangingPunct="1">
                        <a:defRPr sz="1350" b="1" kern="1200">
                          <a:solidFill>
                            <a:schemeClr val="lt1"/>
                          </a:solidFill>
                          <a:latin typeface="Gill Sans MT"/>
                        </a:defRPr>
                      </a:lvl6pPr>
                      <a:lvl7pPr marL="2057400" algn="l" defTabSz="342900" rtl="0" eaLnBrk="1" latinLnBrk="0" hangingPunct="1">
                        <a:defRPr sz="1350" b="1" kern="1200">
                          <a:solidFill>
                            <a:schemeClr val="lt1"/>
                          </a:solidFill>
                          <a:latin typeface="Gill Sans MT"/>
                        </a:defRPr>
                      </a:lvl7pPr>
                      <a:lvl8pPr marL="2400300" algn="l" defTabSz="342900" rtl="0" eaLnBrk="1" latinLnBrk="0" hangingPunct="1">
                        <a:defRPr sz="1350" b="1" kern="1200">
                          <a:solidFill>
                            <a:schemeClr val="lt1"/>
                          </a:solidFill>
                          <a:latin typeface="Gill Sans MT"/>
                        </a:defRPr>
                      </a:lvl8pPr>
                      <a:lvl9pPr marL="2743200" algn="l" defTabSz="342900" rtl="0" eaLnBrk="1" latinLnBrk="0" hangingPunct="1">
                        <a:defRPr sz="1350" b="1" kern="1200">
                          <a:solidFill>
                            <a:schemeClr val="lt1"/>
                          </a:solidFill>
                          <a:latin typeface="Gill Sans MT"/>
                        </a:defRPr>
                      </a:lvl9pPr>
                    </a:lstStyle>
                    <a:p>
                      <a:r>
                        <a:rPr lang="zh-CN" altLang="en-US" sz="3200" dirty="0" smtClean="0"/>
                        <a:t>管理距离</a:t>
                      </a:r>
                      <a:r>
                        <a:rPr lang="en-US" altLang="zh-CN" sz="3200" dirty="0" smtClean="0"/>
                        <a:t>【</a:t>
                      </a:r>
                      <a:r>
                        <a:rPr lang="zh-CN" altLang="en-US" sz="3200" dirty="0" smtClean="0"/>
                        <a:t>思科</a:t>
                      </a:r>
                      <a:r>
                        <a:rPr lang="en-US" altLang="zh-CN" sz="3200" dirty="0" smtClean="0"/>
                        <a:t>】</a:t>
                      </a:r>
                      <a:endParaRPr lang="zh-CN" altLang="en-US" sz="3200" dirty="0"/>
                    </a:p>
                  </a:txBody>
                  <a:tcPr/>
                </a:tc>
              </a:tr>
              <a:tr h="537476">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zh-CN" altLang="en-US" sz="3200" dirty="0" smtClean="0"/>
                        <a:t>直连路由</a:t>
                      </a:r>
                      <a:endParaRPr lang="zh-CN" altLang="en-US" sz="3200" dirty="0"/>
                    </a:p>
                  </a:txBody>
                  <a:tcPr/>
                </a:tc>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0</a:t>
                      </a:r>
                      <a:endParaRPr lang="zh-CN" altLang="en-US" sz="3200" dirty="0"/>
                    </a:p>
                  </a:txBody>
                  <a:tcPr/>
                </a:tc>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0</a:t>
                      </a:r>
                      <a:endParaRPr lang="zh-CN" altLang="en-US" sz="3200" dirty="0"/>
                    </a:p>
                  </a:txBody>
                  <a:tcPr/>
                </a:tc>
              </a:tr>
              <a:tr h="537476">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OSPF</a:t>
                      </a:r>
                      <a:r>
                        <a:rPr lang="zh-CN" altLang="en-US" sz="3200" dirty="0" smtClean="0"/>
                        <a:t>路由</a:t>
                      </a:r>
                      <a:endParaRPr lang="zh-CN" altLang="en-US" sz="3200" dirty="0"/>
                    </a:p>
                  </a:txBody>
                  <a:tcPr/>
                </a:tc>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10</a:t>
                      </a:r>
                      <a:endParaRPr lang="zh-CN" altLang="en-US" sz="3200" dirty="0"/>
                    </a:p>
                  </a:txBody>
                  <a:tcPr/>
                </a:tc>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110</a:t>
                      </a:r>
                      <a:endParaRPr lang="zh-CN" altLang="en-US" sz="3200" dirty="0"/>
                    </a:p>
                  </a:txBody>
                  <a:tcPr/>
                </a:tc>
              </a:tr>
              <a:tr h="537476">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zh-CN" altLang="en-US" sz="3200" dirty="0" smtClean="0"/>
                        <a:t>静态路由</a:t>
                      </a:r>
                      <a:endParaRPr lang="zh-CN" altLang="en-US" sz="3200" dirty="0"/>
                    </a:p>
                  </a:txBody>
                  <a:tcPr/>
                </a:tc>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60</a:t>
                      </a:r>
                      <a:endParaRPr lang="zh-CN" altLang="en-US" sz="3200" dirty="0"/>
                    </a:p>
                  </a:txBody>
                  <a:tcPr/>
                </a:tc>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1</a:t>
                      </a:r>
                      <a:endParaRPr lang="zh-CN" altLang="en-US" sz="3200" dirty="0"/>
                    </a:p>
                  </a:txBody>
                  <a:tcPr/>
                </a:tc>
              </a:tr>
              <a:tr h="537476">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RIP</a:t>
                      </a:r>
                      <a:r>
                        <a:rPr lang="zh-CN" altLang="en-US" sz="3200" dirty="0" smtClean="0"/>
                        <a:t>路由</a:t>
                      </a:r>
                      <a:endParaRPr lang="zh-CN" altLang="en-US" sz="3200" dirty="0"/>
                    </a:p>
                  </a:txBody>
                  <a:tcPr/>
                </a:tc>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100</a:t>
                      </a:r>
                      <a:endParaRPr lang="zh-CN" altLang="en-US" sz="3200" dirty="0"/>
                    </a:p>
                  </a:txBody>
                  <a:tcPr/>
                </a:tc>
                <a:tc>
                  <a:txBody>
                    <a:bodyPr/>
                    <a:lstStyle>
                      <a:lvl1pPr marL="0" algn="l" defTabSz="342900" rtl="0" eaLnBrk="1" latinLnBrk="0" hangingPunct="1">
                        <a:defRPr sz="1350" kern="1200">
                          <a:solidFill>
                            <a:schemeClr val="dk1"/>
                          </a:solidFill>
                          <a:latin typeface="Gill Sans MT"/>
                        </a:defRPr>
                      </a:lvl1pPr>
                      <a:lvl2pPr marL="342900" algn="l" defTabSz="342900" rtl="0" eaLnBrk="1" latinLnBrk="0" hangingPunct="1">
                        <a:defRPr sz="1350" kern="1200">
                          <a:solidFill>
                            <a:schemeClr val="dk1"/>
                          </a:solidFill>
                          <a:latin typeface="Gill Sans MT"/>
                        </a:defRPr>
                      </a:lvl2pPr>
                      <a:lvl3pPr marL="685800" algn="l" defTabSz="342900" rtl="0" eaLnBrk="1" latinLnBrk="0" hangingPunct="1">
                        <a:defRPr sz="1350" kern="1200">
                          <a:solidFill>
                            <a:schemeClr val="dk1"/>
                          </a:solidFill>
                          <a:latin typeface="Gill Sans MT"/>
                        </a:defRPr>
                      </a:lvl3pPr>
                      <a:lvl4pPr marL="1028700" algn="l" defTabSz="342900" rtl="0" eaLnBrk="1" latinLnBrk="0" hangingPunct="1">
                        <a:defRPr sz="1350" kern="1200">
                          <a:solidFill>
                            <a:schemeClr val="dk1"/>
                          </a:solidFill>
                          <a:latin typeface="Gill Sans MT"/>
                        </a:defRPr>
                      </a:lvl4pPr>
                      <a:lvl5pPr marL="1371600" algn="l" defTabSz="342900" rtl="0" eaLnBrk="1" latinLnBrk="0" hangingPunct="1">
                        <a:defRPr sz="1350" kern="1200">
                          <a:solidFill>
                            <a:schemeClr val="dk1"/>
                          </a:solidFill>
                          <a:latin typeface="Gill Sans MT"/>
                        </a:defRPr>
                      </a:lvl5pPr>
                      <a:lvl6pPr marL="1714500" algn="l" defTabSz="342900" rtl="0" eaLnBrk="1" latinLnBrk="0" hangingPunct="1">
                        <a:defRPr sz="1350" kern="1200">
                          <a:solidFill>
                            <a:schemeClr val="dk1"/>
                          </a:solidFill>
                          <a:latin typeface="Gill Sans MT"/>
                        </a:defRPr>
                      </a:lvl6pPr>
                      <a:lvl7pPr marL="2057400" algn="l" defTabSz="342900" rtl="0" eaLnBrk="1" latinLnBrk="0" hangingPunct="1">
                        <a:defRPr sz="1350" kern="1200">
                          <a:solidFill>
                            <a:schemeClr val="dk1"/>
                          </a:solidFill>
                          <a:latin typeface="Gill Sans MT"/>
                        </a:defRPr>
                      </a:lvl7pPr>
                      <a:lvl8pPr marL="2400300" algn="l" defTabSz="342900" rtl="0" eaLnBrk="1" latinLnBrk="0" hangingPunct="1">
                        <a:defRPr sz="1350" kern="1200">
                          <a:solidFill>
                            <a:schemeClr val="dk1"/>
                          </a:solidFill>
                          <a:latin typeface="Gill Sans MT"/>
                        </a:defRPr>
                      </a:lvl8pPr>
                      <a:lvl9pPr marL="2743200" algn="l" defTabSz="342900" rtl="0" eaLnBrk="1" latinLnBrk="0" hangingPunct="1">
                        <a:defRPr sz="1350" kern="1200">
                          <a:solidFill>
                            <a:schemeClr val="dk1"/>
                          </a:solidFill>
                          <a:latin typeface="Gill Sans MT"/>
                        </a:defRPr>
                      </a:lvl9pPr>
                    </a:lstStyle>
                    <a:p>
                      <a:r>
                        <a:rPr lang="en-US" altLang="zh-CN" sz="3200" dirty="0" smtClean="0"/>
                        <a:t>120</a:t>
                      </a:r>
                      <a:endParaRPr lang="zh-CN" altLang="en-US" sz="3200"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17"/>
            <a:ext cx="7772400" cy="1143000"/>
          </a:xfrm>
        </p:spPr>
        <p:txBody>
          <a:bodyPr/>
          <a:lstStyle/>
          <a:p>
            <a:r>
              <a:rPr kumimoji="1" lang="zh-CN" altLang="en-US" dirty="0"/>
              <a:t>路由度量值</a:t>
            </a:r>
            <a:endParaRPr lang="zh-CN" altLang="en-US" dirty="0"/>
          </a:p>
        </p:txBody>
      </p:sp>
      <p:sp>
        <p:nvSpPr>
          <p:cNvPr id="3" name="内容占位符 2"/>
          <p:cNvSpPr>
            <a:spLocks noGrp="1"/>
          </p:cNvSpPr>
          <p:nvPr>
            <p:ph idx="1"/>
          </p:nvPr>
        </p:nvSpPr>
        <p:spPr>
          <a:xfrm>
            <a:off x="642042" y="998536"/>
            <a:ext cx="7643561" cy="2411090"/>
          </a:xfrm>
        </p:spPr>
        <p:txBody>
          <a:bodyPr vert="horz" lIns="91440" tIns="45720" rIns="91440" bIns="45720" rtlCol="0" anchor="ctr">
            <a:noAutofit/>
          </a:bodyPr>
          <a:lstStyle/>
          <a:p>
            <a:r>
              <a:rPr lang="zh-CN" altLang="en-US" sz="2400" dirty="0"/>
              <a:t>同一种路由协议中多条路径比较的时候使用，不同路由协议考量的标准不一样。</a:t>
            </a:r>
            <a:endParaRPr lang="zh-CN" altLang="en-US" sz="2400" dirty="0"/>
          </a:p>
          <a:p>
            <a:r>
              <a:rPr lang="zh-CN" altLang="en-US" sz="2400" dirty="0"/>
              <a:t>度量值越小，成本越低，路径更优，被收录到路由设备的路由表中。</a:t>
            </a:r>
            <a:endParaRPr lang="en-US" altLang="zh-CN" sz="2400" dirty="0"/>
          </a:p>
          <a:p>
            <a:r>
              <a:rPr lang="zh-CN" altLang="en-US" sz="2400" dirty="0"/>
              <a:t>不同路由协议的比较毫无意义。</a:t>
            </a:r>
            <a:endParaRPr lang="zh-CN" altLang="en-US" sz="2400" dirty="0"/>
          </a:p>
          <a:p>
            <a:endParaRPr lang="zh-CN" altLang="en-US" sz="24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27407" r="4259"/>
          <a:stretch>
            <a:fillRect/>
          </a:stretch>
        </p:blipFill>
        <p:spPr>
          <a:xfrm rot="16200000">
            <a:off x="2991256" y="1453195"/>
            <a:ext cx="2945136"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317"/>
            <a:ext cx="7772400" cy="1143000"/>
          </a:xfrm>
        </p:spPr>
        <p:txBody>
          <a:bodyPr/>
          <a:lstStyle/>
          <a:p>
            <a:r>
              <a:rPr lang="zh-CN" altLang="en-US" dirty="0" smtClean="0"/>
              <a:t>路由信息的来源</a:t>
            </a:r>
            <a:endParaRPr lang="zh-CN" altLang="en-US" dirty="0"/>
          </a:p>
        </p:txBody>
      </p:sp>
      <p:sp>
        <p:nvSpPr>
          <p:cNvPr id="3" name="内容占位符 2"/>
          <p:cNvSpPr>
            <a:spLocks noGrp="1"/>
          </p:cNvSpPr>
          <p:nvPr>
            <p:ph idx="1"/>
          </p:nvPr>
        </p:nvSpPr>
        <p:spPr>
          <a:xfrm>
            <a:off x="513158" y="967539"/>
            <a:ext cx="7643561" cy="3754411"/>
          </a:xfrm>
        </p:spPr>
        <p:txBody>
          <a:bodyPr>
            <a:normAutofit/>
          </a:bodyPr>
          <a:lstStyle/>
          <a:p>
            <a:pPr>
              <a:lnSpc>
                <a:spcPct val="150000"/>
              </a:lnSpc>
            </a:pPr>
            <a:r>
              <a:rPr kumimoji="1" lang="zh-CN" altLang="en-US" sz="1800" dirty="0" smtClean="0"/>
              <a:t>直连</a:t>
            </a:r>
            <a:r>
              <a:rPr kumimoji="1" lang="zh-CN" altLang="en-US" sz="1800" dirty="0"/>
              <a:t>路由</a:t>
            </a:r>
            <a:endParaRPr kumimoji="1" lang="zh-CN" altLang="en-US" sz="1800" dirty="0"/>
          </a:p>
          <a:p>
            <a:pPr lvl="1">
              <a:lnSpc>
                <a:spcPct val="150000"/>
              </a:lnSpc>
            </a:pPr>
            <a:r>
              <a:rPr kumimoji="1" lang="zh-CN" altLang="en-US" sz="1800" dirty="0"/>
              <a:t>连接在路由器的端口上的</a:t>
            </a:r>
            <a:r>
              <a:rPr kumimoji="1" lang="zh-CN" altLang="en-US" sz="1800" dirty="0" smtClean="0"/>
              <a:t>网络，无需配置。</a:t>
            </a:r>
            <a:endParaRPr kumimoji="1" lang="zh-CN" altLang="en-US" sz="1800" dirty="0"/>
          </a:p>
          <a:p>
            <a:pPr>
              <a:lnSpc>
                <a:spcPct val="150000"/>
              </a:lnSpc>
            </a:pPr>
            <a:r>
              <a:rPr kumimoji="1" lang="zh-CN" altLang="en-US" sz="1800" dirty="0"/>
              <a:t>静态路由</a:t>
            </a:r>
            <a:endParaRPr kumimoji="1" lang="zh-CN" altLang="en-US" sz="1800" dirty="0"/>
          </a:p>
          <a:p>
            <a:pPr lvl="1">
              <a:lnSpc>
                <a:spcPct val="150000"/>
              </a:lnSpc>
            </a:pPr>
            <a:r>
              <a:rPr kumimoji="1" lang="zh-CN" altLang="en-US" sz="1800" dirty="0"/>
              <a:t>管理员手工配置的路由</a:t>
            </a:r>
            <a:r>
              <a:rPr kumimoji="1" lang="zh-CN" altLang="en-US" sz="1800" dirty="0" smtClean="0"/>
              <a:t>项目，作为动态路由的补充。</a:t>
            </a:r>
            <a:endParaRPr kumimoji="1" lang="zh-CN" altLang="en-US" sz="1800" dirty="0"/>
          </a:p>
          <a:p>
            <a:pPr>
              <a:lnSpc>
                <a:spcPct val="150000"/>
              </a:lnSpc>
            </a:pPr>
            <a:r>
              <a:rPr kumimoji="1" lang="zh-CN" altLang="en-US" sz="1800" dirty="0"/>
              <a:t>动态路由</a:t>
            </a:r>
            <a:endParaRPr kumimoji="1" lang="zh-CN" altLang="en-US" sz="1800" dirty="0"/>
          </a:p>
          <a:p>
            <a:pPr lvl="1">
              <a:lnSpc>
                <a:spcPct val="150000"/>
              </a:lnSpc>
            </a:pPr>
            <a:r>
              <a:rPr kumimoji="1" lang="zh-CN" altLang="en-US" sz="1800" dirty="0"/>
              <a:t>根据路由协议自动获取、更新的路由</a:t>
            </a:r>
            <a:r>
              <a:rPr kumimoji="1" lang="zh-CN" altLang="en-US" sz="1800" dirty="0" smtClean="0"/>
              <a:t>项目，运行动态路由协议，传递已知网络的路由信息</a:t>
            </a:r>
            <a:endParaRPr kumimoji="1" lang="zh-CN" altLang="en-US" sz="1800" dirty="0"/>
          </a:p>
          <a:p>
            <a:endParaRPr lang="zh-CN" altLang="en-US" sz="18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pic>
        <p:nvPicPr>
          <p:cNvPr id="7" name="内容占位符 6" descr="屏幕快照 2018-04-10 上午8.38.2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6803" y="4721951"/>
            <a:ext cx="4109472" cy="1997936"/>
          </a:xfrm>
          <a:prstGeom prst="rect">
            <a:avLst/>
          </a:prstGeom>
        </p:spPr>
      </p:pic>
      <p:pic>
        <p:nvPicPr>
          <p:cNvPr id="8" name="图片 7" descr="屏幕快照 2018-04-03 上午12.03.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675" y="4721951"/>
            <a:ext cx="4505325" cy="19979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直连路由</a:t>
            </a:r>
            <a:endParaRPr lang="zh-CN" altLang="en-US" dirty="0"/>
          </a:p>
        </p:txBody>
      </p:sp>
      <p:sp>
        <p:nvSpPr>
          <p:cNvPr id="3" name="内容占位符 2"/>
          <p:cNvSpPr>
            <a:spLocks noGrp="1"/>
          </p:cNvSpPr>
          <p:nvPr>
            <p:ph idx="1"/>
          </p:nvPr>
        </p:nvSpPr>
        <p:spPr>
          <a:xfrm>
            <a:off x="513158" y="967539"/>
            <a:ext cx="7643561" cy="3842586"/>
          </a:xfrm>
        </p:spPr>
        <p:txBody>
          <a:bodyPr vert="horz" lIns="91440" tIns="45720" rIns="91440" bIns="45720" rtlCol="0" anchor="ctr">
            <a:normAutofit/>
          </a:bodyPr>
          <a:lstStyle/>
          <a:p>
            <a:r>
              <a:rPr lang="zh-CN" altLang="en-US" sz="2800" dirty="0"/>
              <a:t>直连路由是唯一一种路由器会自动向自己的路由表中添加的路由。</a:t>
            </a:r>
            <a:endParaRPr lang="en-US" altLang="zh-CN" sz="2800" dirty="0"/>
          </a:p>
          <a:p>
            <a:r>
              <a:rPr lang="zh-CN" altLang="en-US" sz="2800" dirty="0"/>
              <a:t>直连路由的路由优先级和度量值均为</a:t>
            </a:r>
            <a:r>
              <a:rPr lang="en-US" altLang="zh-CN" sz="2800" dirty="0"/>
              <a:t>0</a:t>
            </a:r>
            <a:r>
              <a:rPr lang="zh-CN" altLang="en-US" sz="2800" dirty="0"/>
              <a:t>。</a:t>
            </a:r>
            <a:endParaRPr lang="en-US" altLang="zh-CN" sz="2800" dirty="0"/>
          </a:p>
          <a:p>
            <a:r>
              <a:rPr lang="zh-CN" altLang="en-US" sz="2800" dirty="0"/>
              <a:t>直连路由的路由优先级和度量值不可修改。</a:t>
            </a:r>
            <a:endParaRPr lang="en-US" altLang="zh-CN" sz="2800" dirty="0"/>
          </a:p>
          <a:p>
            <a:endParaRPr lang="zh-CN" altLang="en-US" sz="2800" dirty="0"/>
          </a:p>
        </p:txBody>
      </p:sp>
      <p:sp>
        <p:nvSpPr>
          <p:cNvPr id="4" name="日期占位符 3"/>
          <p:cNvSpPr>
            <a:spLocks noGrp="1"/>
          </p:cNvSpPr>
          <p:nvPr>
            <p:ph type="dt" sz="half" idx="10"/>
          </p:nvPr>
        </p:nvSpPr>
        <p:spPr/>
        <p:txBody>
          <a:bodyPr/>
          <a:lstStyle/>
          <a:p>
            <a:fld id="{70FE5425-9489-455C-9BF9-F830C1EF245E}" type="datetime5">
              <a:rPr kumimoji="1" lang="zh-CN" altLang="en-US" smtClean="0"/>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都市流行色">
  <a:themeElements>
    <a:clrScheme name="都市流行色">
      <a:dk1>
        <a:srgbClr val="000000"/>
      </a:dk1>
      <a:lt1>
        <a:srgbClr val="FFFFFF"/>
      </a:lt1>
      <a:dk2>
        <a:srgbClr val="282828"/>
      </a:dk2>
      <a:lt2>
        <a:srgbClr val="D4D4D4"/>
      </a:lt2>
      <a:accent1>
        <a:srgbClr val="86CE24"/>
      </a:accent1>
      <a:accent2>
        <a:srgbClr val="00A2E6"/>
      </a:accent2>
      <a:accent3>
        <a:srgbClr val="FAC810"/>
      </a:accent3>
      <a:accent4>
        <a:srgbClr val="7D8F8C"/>
      </a:accent4>
      <a:accent5>
        <a:srgbClr val="D06B20"/>
      </a:accent5>
      <a:accent6>
        <a:srgbClr val="958B8B"/>
      </a:accent6>
      <a:hlink>
        <a:srgbClr val="FF9900"/>
      </a:hlink>
      <a:folHlink>
        <a:srgbClr val="969696"/>
      </a:folHlink>
    </a:clrScheme>
    <a:fontScheme name="都市流行色">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都市流行色">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2700" cap="flat" cmpd="sng" algn="ctr">
          <a:solidFill>
            <a:schemeClr val="phClr"/>
          </a:solidFill>
          <a:prstDash val="solid"/>
        </a:ln>
        <a:ln w="15875"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0800" dist="38100" dir="5400000" rotWithShape="0">
              <a:srgbClr val="000000">
                <a:alpha val="58000"/>
              </a:srgbClr>
            </a:outerShdw>
          </a:effectLst>
          <a:scene3d>
            <a:camera prst="orthographicFront">
              <a:rot lat="0" lon="0" rev="0"/>
            </a:camera>
            <a:lightRig rig="flat" dir="t"/>
          </a:scene3d>
          <a:sp3d contourW="15875">
            <a:bevelT w="95250" h="127000"/>
            <a:contourClr>
              <a:schemeClr val="phClr">
                <a:shade val="30000"/>
              </a:schemeClr>
            </a:contourClr>
          </a:sp3d>
        </a:effectStyle>
      </a:effectStyleLst>
      <a:bgFillStyleLst>
        <a:solidFill>
          <a:schemeClr val="phClr"/>
        </a:solidFill>
        <a:gradFill rotWithShape="1">
          <a:gsLst>
            <a:gs pos="0">
              <a:schemeClr val="phClr">
                <a:tint val="95000"/>
                <a:shade val="100000"/>
                <a:alpha val="100000"/>
                <a:satMod val="100000"/>
                <a:lumMod val="100000"/>
              </a:schemeClr>
            </a:gs>
            <a:gs pos="9000">
              <a:schemeClr val="phClr">
                <a:tint val="90000"/>
                <a:shade val="100000"/>
                <a:alpha val="100000"/>
                <a:satMod val="100000"/>
                <a:lumMod val="100000"/>
              </a:schemeClr>
            </a:gs>
            <a:gs pos="34000">
              <a:schemeClr val="phClr">
                <a:tint val="83000"/>
                <a:shade val="100000"/>
                <a:alpha val="100000"/>
                <a:satMod val="100000"/>
                <a:lumMod val="100000"/>
              </a:schemeClr>
            </a:gs>
            <a:gs pos="62000">
              <a:schemeClr val="phClr">
                <a:tint val="85000"/>
                <a:shade val="100000"/>
                <a:alpha val="100000"/>
                <a:satMod val="100000"/>
                <a:lumMod val="100000"/>
              </a:schemeClr>
            </a:gs>
            <a:gs pos="90000">
              <a:schemeClr val="phClr">
                <a:tint val="92000"/>
                <a:shade val="100000"/>
                <a:alpha val="100000"/>
                <a:satMod val="100000"/>
                <a:lumMod val="90000"/>
              </a:schemeClr>
            </a:gs>
            <a:gs pos="100000">
              <a:schemeClr val="phClr">
                <a:tint val="85000"/>
                <a:shade val="100000"/>
                <a:alpha val="100000"/>
                <a:satMod val="100000"/>
                <a:lumMod val="100000"/>
              </a:schemeClr>
            </a:gs>
          </a:gsLst>
          <a:lin ang="5400000" scaled="1"/>
        </a:gradFill>
        <a:gradFill rotWithShape="1">
          <a:gsLst>
            <a:gs pos="0">
              <a:schemeClr val="phClr">
                <a:tint val="78000"/>
              </a:schemeClr>
            </a:gs>
            <a:gs pos="100000">
              <a:schemeClr val="phClr">
                <a:tint val="95000"/>
                <a:shade val="98000"/>
                <a:lumMod val="80000"/>
              </a:schemeClr>
            </a:gs>
          </a:gsLst>
          <a:path path="circle">
            <a:fillToRect l="50000" t="100000" r="10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都市流行色.thmx</Template>
  <TotalTime>0</TotalTime>
  <Words>2454</Words>
  <Application>WPS 演示</Application>
  <PresentationFormat>全屏显示(4:3)</PresentationFormat>
  <Paragraphs>295</Paragraphs>
  <Slides>19</Slides>
  <Notes>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19</vt:i4>
      </vt:variant>
    </vt:vector>
  </HeadingPairs>
  <TitlesOfParts>
    <vt:vector size="37" baseType="lpstr">
      <vt:lpstr>Arial</vt:lpstr>
      <vt:lpstr>宋体</vt:lpstr>
      <vt:lpstr>Wingdings</vt:lpstr>
      <vt:lpstr>Wingdings 3</vt:lpstr>
      <vt:lpstr>Wingdings 2</vt:lpstr>
      <vt:lpstr>黑体</vt:lpstr>
      <vt:lpstr>Gill Sans MT</vt:lpstr>
      <vt:lpstr>Symbol</vt:lpstr>
      <vt:lpstr>微软雅黑</vt:lpstr>
      <vt:lpstr>Arial Unicode MS</vt:lpstr>
      <vt:lpstr>华文中宋</vt:lpstr>
      <vt:lpstr>Calibri</vt:lpstr>
      <vt:lpstr>Baoli SC Regular</vt:lpstr>
      <vt:lpstr>白舟侍書体</vt:lpstr>
      <vt:lpstr>Gill Sans MT</vt:lpstr>
      <vt:lpstr>Wingdings</vt:lpstr>
      <vt:lpstr>都市流行色</vt:lpstr>
      <vt:lpstr>HDOfficeLightV0</vt:lpstr>
      <vt:lpstr>第四讲  静态路由 				《路由与交换技术》</vt:lpstr>
      <vt:lpstr>本讲主要内容</vt:lpstr>
      <vt:lpstr>IP地址和MAC地址的区别</vt:lpstr>
      <vt:lpstr>路由的概念</vt:lpstr>
      <vt:lpstr>路由表和路由条目</vt:lpstr>
      <vt:lpstr>路由优先级或管理距离</vt:lpstr>
      <vt:lpstr>路由度量值</vt:lpstr>
      <vt:lpstr>路由信息的来源</vt:lpstr>
      <vt:lpstr>直连路由</vt:lpstr>
      <vt:lpstr>静态路由</vt:lpstr>
      <vt:lpstr>静态路由的配置</vt:lpstr>
      <vt:lpstr>默认路由</vt:lpstr>
      <vt:lpstr>汇总静态路由</vt:lpstr>
      <vt:lpstr>汇总静态路由的计算</vt:lpstr>
      <vt:lpstr>静态路由汇总的配置</vt:lpstr>
      <vt:lpstr>汇总静态路由的设计</vt:lpstr>
      <vt:lpstr>浮动静态路由</vt:lpstr>
      <vt:lpstr>浮动静态路由的配置</vt:lpstr>
      <vt:lpstr>静态路由的排错</vt:lpstr>
    </vt:vector>
  </TitlesOfParts>
  <Company>惠州学院派</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路由与交换技术</dc:title>
  <dc:creator>华斌 汪</dc:creator>
  <cp:lastModifiedBy>admin</cp:lastModifiedBy>
  <cp:revision>210</cp:revision>
  <cp:lastPrinted>2018-09-02T08:41:00Z</cp:lastPrinted>
  <dcterms:created xsi:type="dcterms:W3CDTF">2018-03-05T15:18:00Z</dcterms:created>
  <dcterms:modified xsi:type="dcterms:W3CDTF">2021-03-30T12:25:00Z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